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384" y="5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0"/>
          <p:cNvSpPr>
            <a:spLocks/>
          </p:cNvSpPr>
          <p:nvPr/>
        </p:nvSpPr>
        <p:spPr bwMode="auto">
          <a:xfrm>
            <a:off x="2675263" y="744562"/>
            <a:ext cx="831850" cy="1738442"/>
          </a:xfrm>
          <a:custGeom>
            <a:avLst/>
            <a:gdLst>
              <a:gd name="T0" fmla="*/ 787 w 1203"/>
              <a:gd name="T1" fmla="*/ 42 h 2512"/>
              <a:gd name="T2" fmla="*/ 730 w 1203"/>
              <a:gd name="T3" fmla="*/ 83 h 2512"/>
              <a:gd name="T4" fmla="*/ 697 w 1203"/>
              <a:gd name="T5" fmla="*/ 188 h 2512"/>
              <a:gd name="T6" fmla="*/ 706 w 1203"/>
              <a:gd name="T7" fmla="*/ 218 h 2512"/>
              <a:gd name="T8" fmla="*/ 712 w 1203"/>
              <a:gd name="T9" fmla="*/ 263 h 2512"/>
              <a:gd name="T10" fmla="*/ 715 w 1203"/>
              <a:gd name="T11" fmla="*/ 316 h 2512"/>
              <a:gd name="T12" fmla="*/ 731 w 1203"/>
              <a:gd name="T13" fmla="*/ 347 h 2512"/>
              <a:gd name="T14" fmla="*/ 724 w 1203"/>
              <a:gd name="T15" fmla="*/ 413 h 2512"/>
              <a:gd name="T16" fmla="*/ 665 w 1203"/>
              <a:gd name="T17" fmla="*/ 441 h 2512"/>
              <a:gd name="T18" fmla="*/ 515 w 1203"/>
              <a:gd name="T19" fmla="*/ 627 h 2512"/>
              <a:gd name="T20" fmla="*/ 488 w 1203"/>
              <a:gd name="T21" fmla="*/ 711 h 2512"/>
              <a:gd name="T22" fmla="*/ 470 w 1203"/>
              <a:gd name="T23" fmla="*/ 736 h 2512"/>
              <a:gd name="T24" fmla="*/ 398 w 1203"/>
              <a:gd name="T25" fmla="*/ 889 h 2512"/>
              <a:gd name="T26" fmla="*/ 442 w 1203"/>
              <a:gd name="T27" fmla="*/ 1097 h 2512"/>
              <a:gd name="T28" fmla="*/ 378 w 1203"/>
              <a:gd name="T29" fmla="*/ 1479 h 2512"/>
              <a:gd name="T30" fmla="*/ 380 w 1203"/>
              <a:gd name="T31" fmla="*/ 1532 h 2512"/>
              <a:gd name="T32" fmla="*/ 406 w 1203"/>
              <a:gd name="T33" fmla="*/ 1598 h 2512"/>
              <a:gd name="T34" fmla="*/ 230 w 1203"/>
              <a:gd name="T35" fmla="*/ 2006 h 2512"/>
              <a:gd name="T36" fmla="*/ 173 w 1203"/>
              <a:gd name="T37" fmla="*/ 2096 h 2512"/>
              <a:gd name="T38" fmla="*/ 55 w 1203"/>
              <a:gd name="T39" fmla="*/ 2238 h 2512"/>
              <a:gd name="T40" fmla="*/ 5 w 1203"/>
              <a:gd name="T41" fmla="*/ 2297 h 2512"/>
              <a:gd name="T42" fmla="*/ 8 w 1203"/>
              <a:gd name="T43" fmla="*/ 2366 h 2512"/>
              <a:gd name="T44" fmla="*/ 114 w 1203"/>
              <a:gd name="T45" fmla="*/ 2444 h 2512"/>
              <a:gd name="T46" fmla="*/ 208 w 1203"/>
              <a:gd name="T47" fmla="*/ 2477 h 2512"/>
              <a:gd name="T48" fmla="*/ 291 w 1203"/>
              <a:gd name="T49" fmla="*/ 2463 h 2512"/>
              <a:gd name="T50" fmla="*/ 296 w 1203"/>
              <a:gd name="T51" fmla="*/ 2435 h 2512"/>
              <a:gd name="T52" fmla="*/ 254 w 1203"/>
              <a:gd name="T53" fmla="*/ 2397 h 2512"/>
              <a:gd name="T54" fmla="*/ 252 w 1203"/>
              <a:gd name="T55" fmla="*/ 2338 h 2512"/>
              <a:gd name="T56" fmla="*/ 288 w 1203"/>
              <a:gd name="T57" fmla="*/ 2345 h 2512"/>
              <a:gd name="T58" fmla="*/ 380 w 1203"/>
              <a:gd name="T59" fmla="*/ 2191 h 2512"/>
              <a:gd name="T60" fmla="*/ 609 w 1203"/>
              <a:gd name="T61" fmla="*/ 2102 h 2512"/>
              <a:gd name="T62" fmla="*/ 694 w 1203"/>
              <a:gd name="T63" fmla="*/ 2115 h 2512"/>
              <a:gd name="T64" fmla="*/ 798 w 1203"/>
              <a:gd name="T65" fmla="*/ 1889 h 2512"/>
              <a:gd name="T66" fmla="*/ 837 w 1203"/>
              <a:gd name="T67" fmla="*/ 1953 h 2512"/>
              <a:gd name="T68" fmla="*/ 845 w 1203"/>
              <a:gd name="T69" fmla="*/ 2046 h 2512"/>
              <a:gd name="T70" fmla="*/ 843 w 1203"/>
              <a:gd name="T71" fmla="*/ 2096 h 2512"/>
              <a:gd name="T72" fmla="*/ 849 w 1203"/>
              <a:gd name="T73" fmla="*/ 2158 h 2512"/>
              <a:gd name="T74" fmla="*/ 823 w 1203"/>
              <a:gd name="T75" fmla="*/ 2329 h 2512"/>
              <a:gd name="T76" fmla="*/ 843 w 1203"/>
              <a:gd name="T77" fmla="*/ 2388 h 2512"/>
              <a:gd name="T78" fmla="*/ 826 w 1203"/>
              <a:gd name="T79" fmla="*/ 2455 h 2512"/>
              <a:gd name="T80" fmla="*/ 848 w 1203"/>
              <a:gd name="T81" fmla="*/ 2483 h 2512"/>
              <a:gd name="T82" fmla="*/ 939 w 1203"/>
              <a:gd name="T83" fmla="*/ 2497 h 2512"/>
              <a:gd name="T84" fmla="*/ 1174 w 1203"/>
              <a:gd name="T85" fmla="*/ 2511 h 2512"/>
              <a:gd name="T86" fmla="*/ 1203 w 1203"/>
              <a:gd name="T87" fmla="*/ 2488 h 2512"/>
              <a:gd name="T88" fmla="*/ 1176 w 1203"/>
              <a:gd name="T89" fmla="*/ 2449 h 2512"/>
              <a:gd name="T90" fmla="*/ 1044 w 1203"/>
              <a:gd name="T91" fmla="*/ 2397 h 2512"/>
              <a:gd name="T92" fmla="*/ 1057 w 1203"/>
              <a:gd name="T93" fmla="*/ 2347 h 2512"/>
              <a:gd name="T94" fmla="*/ 1038 w 1203"/>
              <a:gd name="T95" fmla="*/ 2269 h 2512"/>
              <a:gd name="T96" fmla="*/ 1048 w 1203"/>
              <a:gd name="T97" fmla="*/ 1986 h 2512"/>
              <a:gd name="T98" fmla="*/ 1038 w 1203"/>
              <a:gd name="T99" fmla="*/ 1692 h 2512"/>
              <a:gd name="T100" fmla="*/ 902 w 1203"/>
              <a:gd name="T101" fmla="*/ 1181 h 2512"/>
              <a:gd name="T102" fmla="*/ 947 w 1203"/>
              <a:gd name="T103" fmla="*/ 1090 h 2512"/>
              <a:gd name="T104" fmla="*/ 941 w 1203"/>
              <a:gd name="T105" fmla="*/ 702 h 2512"/>
              <a:gd name="T106" fmla="*/ 961 w 1203"/>
              <a:gd name="T107" fmla="*/ 591 h 2512"/>
              <a:gd name="T108" fmla="*/ 975 w 1203"/>
              <a:gd name="T109" fmla="*/ 423 h 2512"/>
              <a:gd name="T110" fmla="*/ 1011 w 1203"/>
              <a:gd name="T111" fmla="*/ 409 h 2512"/>
              <a:gd name="T112" fmla="*/ 1003 w 1203"/>
              <a:gd name="T113" fmla="*/ 279 h 2512"/>
              <a:gd name="T114" fmla="*/ 1048 w 1203"/>
              <a:gd name="T115" fmla="*/ 170 h 2512"/>
              <a:gd name="T116" fmla="*/ 1064 w 1203"/>
              <a:gd name="T117" fmla="*/ 149 h 2512"/>
              <a:gd name="T118" fmla="*/ 1048 w 1203"/>
              <a:gd name="T119" fmla="*/ 98 h 2512"/>
              <a:gd name="T120" fmla="*/ 985 w 1203"/>
              <a:gd name="T121" fmla="*/ 33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03" h="2512">
                <a:moveTo>
                  <a:pt x="896" y="0"/>
                </a:moveTo>
                <a:lnTo>
                  <a:pt x="896" y="0"/>
                </a:lnTo>
                <a:lnTo>
                  <a:pt x="879" y="6"/>
                </a:lnTo>
                <a:lnTo>
                  <a:pt x="837" y="21"/>
                </a:lnTo>
                <a:lnTo>
                  <a:pt x="812" y="31"/>
                </a:lnTo>
                <a:lnTo>
                  <a:pt x="787" y="42"/>
                </a:lnTo>
                <a:lnTo>
                  <a:pt x="765" y="52"/>
                </a:lnTo>
                <a:lnTo>
                  <a:pt x="748" y="62"/>
                </a:lnTo>
                <a:lnTo>
                  <a:pt x="748" y="62"/>
                </a:lnTo>
                <a:lnTo>
                  <a:pt x="742" y="68"/>
                </a:lnTo>
                <a:lnTo>
                  <a:pt x="736" y="76"/>
                </a:lnTo>
                <a:lnTo>
                  <a:pt x="730" y="83"/>
                </a:lnTo>
                <a:lnTo>
                  <a:pt x="724" y="92"/>
                </a:lnTo>
                <a:lnTo>
                  <a:pt x="715" y="112"/>
                </a:lnTo>
                <a:lnTo>
                  <a:pt x="708" y="133"/>
                </a:lnTo>
                <a:lnTo>
                  <a:pt x="703" y="154"/>
                </a:lnTo>
                <a:lnTo>
                  <a:pt x="699" y="173"/>
                </a:lnTo>
                <a:lnTo>
                  <a:pt x="697" y="188"/>
                </a:lnTo>
                <a:lnTo>
                  <a:pt x="697" y="198"/>
                </a:lnTo>
                <a:lnTo>
                  <a:pt x="697" y="198"/>
                </a:lnTo>
                <a:lnTo>
                  <a:pt x="697" y="204"/>
                </a:lnTo>
                <a:lnTo>
                  <a:pt x="699" y="208"/>
                </a:lnTo>
                <a:lnTo>
                  <a:pt x="703" y="216"/>
                </a:lnTo>
                <a:lnTo>
                  <a:pt x="706" y="218"/>
                </a:lnTo>
                <a:lnTo>
                  <a:pt x="709" y="224"/>
                </a:lnTo>
                <a:lnTo>
                  <a:pt x="712" y="232"/>
                </a:lnTo>
                <a:lnTo>
                  <a:pt x="714" y="241"/>
                </a:lnTo>
                <a:lnTo>
                  <a:pt x="714" y="241"/>
                </a:lnTo>
                <a:lnTo>
                  <a:pt x="714" y="252"/>
                </a:lnTo>
                <a:lnTo>
                  <a:pt x="712" y="263"/>
                </a:lnTo>
                <a:lnTo>
                  <a:pt x="709" y="283"/>
                </a:lnTo>
                <a:lnTo>
                  <a:pt x="709" y="294"/>
                </a:lnTo>
                <a:lnTo>
                  <a:pt x="709" y="303"/>
                </a:lnTo>
                <a:lnTo>
                  <a:pt x="711" y="310"/>
                </a:lnTo>
                <a:lnTo>
                  <a:pt x="715" y="316"/>
                </a:lnTo>
                <a:lnTo>
                  <a:pt x="715" y="316"/>
                </a:lnTo>
                <a:lnTo>
                  <a:pt x="725" y="325"/>
                </a:lnTo>
                <a:lnTo>
                  <a:pt x="731" y="329"/>
                </a:lnTo>
                <a:lnTo>
                  <a:pt x="734" y="332"/>
                </a:lnTo>
                <a:lnTo>
                  <a:pt x="734" y="335"/>
                </a:lnTo>
                <a:lnTo>
                  <a:pt x="731" y="347"/>
                </a:lnTo>
                <a:lnTo>
                  <a:pt x="731" y="347"/>
                </a:lnTo>
                <a:lnTo>
                  <a:pt x="730" y="356"/>
                </a:lnTo>
                <a:lnTo>
                  <a:pt x="730" y="364"/>
                </a:lnTo>
                <a:lnTo>
                  <a:pt x="730" y="387"/>
                </a:lnTo>
                <a:lnTo>
                  <a:pt x="728" y="404"/>
                </a:lnTo>
                <a:lnTo>
                  <a:pt x="727" y="410"/>
                </a:lnTo>
                <a:lnTo>
                  <a:pt x="724" y="413"/>
                </a:lnTo>
                <a:lnTo>
                  <a:pt x="724" y="413"/>
                </a:lnTo>
                <a:lnTo>
                  <a:pt x="711" y="419"/>
                </a:lnTo>
                <a:lnTo>
                  <a:pt x="692" y="426"/>
                </a:lnTo>
                <a:lnTo>
                  <a:pt x="674" y="434"/>
                </a:lnTo>
                <a:lnTo>
                  <a:pt x="668" y="438"/>
                </a:lnTo>
                <a:lnTo>
                  <a:pt x="665" y="441"/>
                </a:lnTo>
                <a:lnTo>
                  <a:pt x="665" y="441"/>
                </a:lnTo>
                <a:lnTo>
                  <a:pt x="658" y="451"/>
                </a:lnTo>
                <a:lnTo>
                  <a:pt x="638" y="473"/>
                </a:lnTo>
                <a:lnTo>
                  <a:pt x="585" y="538"/>
                </a:lnTo>
                <a:lnTo>
                  <a:pt x="532" y="603"/>
                </a:lnTo>
                <a:lnTo>
                  <a:pt x="515" y="627"/>
                </a:lnTo>
                <a:lnTo>
                  <a:pt x="507" y="639"/>
                </a:lnTo>
                <a:lnTo>
                  <a:pt x="507" y="639"/>
                </a:lnTo>
                <a:lnTo>
                  <a:pt x="504" y="655"/>
                </a:lnTo>
                <a:lnTo>
                  <a:pt x="497" y="684"/>
                </a:lnTo>
                <a:lnTo>
                  <a:pt x="493" y="698"/>
                </a:lnTo>
                <a:lnTo>
                  <a:pt x="488" y="711"/>
                </a:lnTo>
                <a:lnTo>
                  <a:pt x="482" y="721"/>
                </a:lnTo>
                <a:lnTo>
                  <a:pt x="481" y="726"/>
                </a:lnTo>
                <a:lnTo>
                  <a:pt x="478" y="727"/>
                </a:lnTo>
                <a:lnTo>
                  <a:pt x="478" y="727"/>
                </a:lnTo>
                <a:lnTo>
                  <a:pt x="475" y="730"/>
                </a:lnTo>
                <a:lnTo>
                  <a:pt x="470" y="736"/>
                </a:lnTo>
                <a:lnTo>
                  <a:pt x="459" y="755"/>
                </a:lnTo>
                <a:lnTo>
                  <a:pt x="445" y="780"/>
                </a:lnTo>
                <a:lnTo>
                  <a:pt x="431" y="810"/>
                </a:lnTo>
                <a:lnTo>
                  <a:pt x="417" y="841"/>
                </a:lnTo>
                <a:lnTo>
                  <a:pt x="406" y="867"/>
                </a:lnTo>
                <a:lnTo>
                  <a:pt x="398" y="889"/>
                </a:lnTo>
                <a:lnTo>
                  <a:pt x="397" y="898"/>
                </a:lnTo>
                <a:lnTo>
                  <a:pt x="397" y="902"/>
                </a:lnTo>
                <a:lnTo>
                  <a:pt x="397" y="902"/>
                </a:lnTo>
                <a:lnTo>
                  <a:pt x="406" y="942"/>
                </a:lnTo>
                <a:lnTo>
                  <a:pt x="420" y="1009"/>
                </a:lnTo>
                <a:lnTo>
                  <a:pt x="442" y="1097"/>
                </a:lnTo>
                <a:lnTo>
                  <a:pt x="465" y="1165"/>
                </a:lnTo>
                <a:lnTo>
                  <a:pt x="465" y="1165"/>
                </a:lnTo>
                <a:lnTo>
                  <a:pt x="426" y="1311"/>
                </a:lnTo>
                <a:lnTo>
                  <a:pt x="383" y="1467"/>
                </a:lnTo>
                <a:lnTo>
                  <a:pt x="383" y="1467"/>
                </a:lnTo>
                <a:lnTo>
                  <a:pt x="378" y="1479"/>
                </a:lnTo>
                <a:lnTo>
                  <a:pt x="375" y="1486"/>
                </a:lnTo>
                <a:lnTo>
                  <a:pt x="373" y="1492"/>
                </a:lnTo>
                <a:lnTo>
                  <a:pt x="372" y="1501"/>
                </a:lnTo>
                <a:lnTo>
                  <a:pt x="372" y="1510"/>
                </a:lnTo>
                <a:lnTo>
                  <a:pt x="375" y="1520"/>
                </a:lnTo>
                <a:lnTo>
                  <a:pt x="380" y="1532"/>
                </a:lnTo>
                <a:lnTo>
                  <a:pt x="380" y="1532"/>
                </a:lnTo>
                <a:lnTo>
                  <a:pt x="392" y="1555"/>
                </a:lnTo>
                <a:lnTo>
                  <a:pt x="398" y="1573"/>
                </a:lnTo>
                <a:lnTo>
                  <a:pt x="404" y="1592"/>
                </a:lnTo>
                <a:lnTo>
                  <a:pt x="404" y="1592"/>
                </a:lnTo>
                <a:lnTo>
                  <a:pt x="406" y="1598"/>
                </a:lnTo>
                <a:lnTo>
                  <a:pt x="404" y="1610"/>
                </a:lnTo>
                <a:lnTo>
                  <a:pt x="400" y="1647"/>
                </a:lnTo>
                <a:lnTo>
                  <a:pt x="394" y="1697"/>
                </a:lnTo>
                <a:lnTo>
                  <a:pt x="394" y="1697"/>
                </a:lnTo>
                <a:lnTo>
                  <a:pt x="299" y="1880"/>
                </a:lnTo>
                <a:lnTo>
                  <a:pt x="230" y="2006"/>
                </a:lnTo>
                <a:lnTo>
                  <a:pt x="207" y="2051"/>
                </a:lnTo>
                <a:lnTo>
                  <a:pt x="198" y="2064"/>
                </a:lnTo>
                <a:lnTo>
                  <a:pt x="193" y="2070"/>
                </a:lnTo>
                <a:lnTo>
                  <a:pt x="193" y="2070"/>
                </a:lnTo>
                <a:lnTo>
                  <a:pt x="186" y="2079"/>
                </a:lnTo>
                <a:lnTo>
                  <a:pt x="173" y="2096"/>
                </a:lnTo>
                <a:lnTo>
                  <a:pt x="139" y="2145"/>
                </a:lnTo>
                <a:lnTo>
                  <a:pt x="93" y="2213"/>
                </a:lnTo>
                <a:lnTo>
                  <a:pt x="93" y="2213"/>
                </a:lnTo>
                <a:lnTo>
                  <a:pt x="81" y="2220"/>
                </a:lnTo>
                <a:lnTo>
                  <a:pt x="69" y="2228"/>
                </a:lnTo>
                <a:lnTo>
                  <a:pt x="55" y="2238"/>
                </a:lnTo>
                <a:lnTo>
                  <a:pt x="39" y="2250"/>
                </a:lnTo>
                <a:lnTo>
                  <a:pt x="24" y="2264"/>
                </a:lnTo>
                <a:lnTo>
                  <a:pt x="18" y="2272"/>
                </a:lnTo>
                <a:lnTo>
                  <a:pt x="12" y="2281"/>
                </a:lnTo>
                <a:lnTo>
                  <a:pt x="8" y="2288"/>
                </a:lnTo>
                <a:lnTo>
                  <a:pt x="5" y="2297"/>
                </a:lnTo>
                <a:lnTo>
                  <a:pt x="5" y="2297"/>
                </a:lnTo>
                <a:lnTo>
                  <a:pt x="0" y="2313"/>
                </a:lnTo>
                <a:lnTo>
                  <a:pt x="0" y="2329"/>
                </a:lnTo>
                <a:lnTo>
                  <a:pt x="2" y="2344"/>
                </a:lnTo>
                <a:lnTo>
                  <a:pt x="5" y="2356"/>
                </a:lnTo>
                <a:lnTo>
                  <a:pt x="8" y="2366"/>
                </a:lnTo>
                <a:lnTo>
                  <a:pt x="12" y="2373"/>
                </a:lnTo>
                <a:lnTo>
                  <a:pt x="15" y="2381"/>
                </a:lnTo>
                <a:lnTo>
                  <a:pt x="15" y="2381"/>
                </a:lnTo>
                <a:lnTo>
                  <a:pt x="37" y="2396"/>
                </a:lnTo>
                <a:lnTo>
                  <a:pt x="86" y="2427"/>
                </a:lnTo>
                <a:lnTo>
                  <a:pt x="114" y="2444"/>
                </a:lnTo>
                <a:lnTo>
                  <a:pt x="140" y="2459"/>
                </a:lnTo>
                <a:lnTo>
                  <a:pt x="162" y="2471"/>
                </a:lnTo>
                <a:lnTo>
                  <a:pt x="171" y="2474"/>
                </a:lnTo>
                <a:lnTo>
                  <a:pt x="177" y="2475"/>
                </a:lnTo>
                <a:lnTo>
                  <a:pt x="177" y="2475"/>
                </a:lnTo>
                <a:lnTo>
                  <a:pt x="208" y="2477"/>
                </a:lnTo>
                <a:lnTo>
                  <a:pt x="227" y="2477"/>
                </a:lnTo>
                <a:lnTo>
                  <a:pt x="248" y="2475"/>
                </a:lnTo>
                <a:lnTo>
                  <a:pt x="268" y="2472"/>
                </a:lnTo>
                <a:lnTo>
                  <a:pt x="276" y="2471"/>
                </a:lnTo>
                <a:lnTo>
                  <a:pt x="285" y="2468"/>
                </a:lnTo>
                <a:lnTo>
                  <a:pt x="291" y="2463"/>
                </a:lnTo>
                <a:lnTo>
                  <a:pt x="295" y="2459"/>
                </a:lnTo>
                <a:lnTo>
                  <a:pt x="298" y="2455"/>
                </a:lnTo>
                <a:lnTo>
                  <a:pt x="299" y="2449"/>
                </a:lnTo>
                <a:lnTo>
                  <a:pt x="299" y="2449"/>
                </a:lnTo>
                <a:lnTo>
                  <a:pt x="298" y="2441"/>
                </a:lnTo>
                <a:lnTo>
                  <a:pt x="296" y="2435"/>
                </a:lnTo>
                <a:lnTo>
                  <a:pt x="294" y="2429"/>
                </a:lnTo>
                <a:lnTo>
                  <a:pt x="291" y="2425"/>
                </a:lnTo>
                <a:lnTo>
                  <a:pt x="282" y="2416"/>
                </a:lnTo>
                <a:lnTo>
                  <a:pt x="271" y="2407"/>
                </a:lnTo>
                <a:lnTo>
                  <a:pt x="263" y="2401"/>
                </a:lnTo>
                <a:lnTo>
                  <a:pt x="254" y="2397"/>
                </a:lnTo>
                <a:lnTo>
                  <a:pt x="245" y="2394"/>
                </a:lnTo>
                <a:lnTo>
                  <a:pt x="237" y="2316"/>
                </a:lnTo>
                <a:lnTo>
                  <a:pt x="237" y="2316"/>
                </a:lnTo>
                <a:lnTo>
                  <a:pt x="240" y="2323"/>
                </a:lnTo>
                <a:lnTo>
                  <a:pt x="246" y="2331"/>
                </a:lnTo>
                <a:lnTo>
                  <a:pt x="252" y="2338"/>
                </a:lnTo>
                <a:lnTo>
                  <a:pt x="260" y="2345"/>
                </a:lnTo>
                <a:lnTo>
                  <a:pt x="268" y="2350"/>
                </a:lnTo>
                <a:lnTo>
                  <a:pt x="273" y="2351"/>
                </a:lnTo>
                <a:lnTo>
                  <a:pt x="279" y="2350"/>
                </a:lnTo>
                <a:lnTo>
                  <a:pt x="283" y="2348"/>
                </a:lnTo>
                <a:lnTo>
                  <a:pt x="288" y="2345"/>
                </a:lnTo>
                <a:lnTo>
                  <a:pt x="288" y="2345"/>
                </a:lnTo>
                <a:lnTo>
                  <a:pt x="295" y="2338"/>
                </a:lnTo>
                <a:lnTo>
                  <a:pt x="304" y="2326"/>
                </a:lnTo>
                <a:lnTo>
                  <a:pt x="326" y="2291"/>
                </a:lnTo>
                <a:lnTo>
                  <a:pt x="352" y="2242"/>
                </a:lnTo>
                <a:lnTo>
                  <a:pt x="380" y="2191"/>
                </a:lnTo>
                <a:lnTo>
                  <a:pt x="432" y="2093"/>
                </a:lnTo>
                <a:lnTo>
                  <a:pt x="453" y="2051"/>
                </a:lnTo>
                <a:lnTo>
                  <a:pt x="453" y="2051"/>
                </a:lnTo>
                <a:lnTo>
                  <a:pt x="488" y="2064"/>
                </a:lnTo>
                <a:lnTo>
                  <a:pt x="566" y="2089"/>
                </a:lnTo>
                <a:lnTo>
                  <a:pt x="609" y="2102"/>
                </a:lnTo>
                <a:lnTo>
                  <a:pt x="649" y="2113"/>
                </a:lnTo>
                <a:lnTo>
                  <a:pt x="665" y="2115"/>
                </a:lnTo>
                <a:lnTo>
                  <a:pt x="678" y="2117"/>
                </a:lnTo>
                <a:lnTo>
                  <a:pt x="689" y="2118"/>
                </a:lnTo>
                <a:lnTo>
                  <a:pt x="694" y="2115"/>
                </a:lnTo>
                <a:lnTo>
                  <a:pt x="694" y="2115"/>
                </a:lnTo>
                <a:lnTo>
                  <a:pt x="699" y="2110"/>
                </a:lnTo>
                <a:lnTo>
                  <a:pt x="705" y="2099"/>
                </a:lnTo>
                <a:lnTo>
                  <a:pt x="721" y="2067"/>
                </a:lnTo>
                <a:lnTo>
                  <a:pt x="740" y="2023"/>
                </a:lnTo>
                <a:lnTo>
                  <a:pt x="762" y="1974"/>
                </a:lnTo>
                <a:lnTo>
                  <a:pt x="798" y="1889"/>
                </a:lnTo>
                <a:lnTo>
                  <a:pt x="814" y="1853"/>
                </a:lnTo>
                <a:lnTo>
                  <a:pt x="814" y="1853"/>
                </a:lnTo>
                <a:lnTo>
                  <a:pt x="814" y="1862"/>
                </a:lnTo>
                <a:lnTo>
                  <a:pt x="818" y="1878"/>
                </a:lnTo>
                <a:lnTo>
                  <a:pt x="830" y="1927"/>
                </a:lnTo>
                <a:lnTo>
                  <a:pt x="837" y="1953"/>
                </a:lnTo>
                <a:lnTo>
                  <a:pt x="843" y="1980"/>
                </a:lnTo>
                <a:lnTo>
                  <a:pt x="848" y="2003"/>
                </a:lnTo>
                <a:lnTo>
                  <a:pt x="848" y="2021"/>
                </a:lnTo>
                <a:lnTo>
                  <a:pt x="848" y="2021"/>
                </a:lnTo>
                <a:lnTo>
                  <a:pt x="846" y="2034"/>
                </a:lnTo>
                <a:lnTo>
                  <a:pt x="845" y="2046"/>
                </a:lnTo>
                <a:lnTo>
                  <a:pt x="839" y="2062"/>
                </a:lnTo>
                <a:lnTo>
                  <a:pt x="837" y="2070"/>
                </a:lnTo>
                <a:lnTo>
                  <a:pt x="837" y="2077"/>
                </a:lnTo>
                <a:lnTo>
                  <a:pt x="839" y="2086"/>
                </a:lnTo>
                <a:lnTo>
                  <a:pt x="843" y="2096"/>
                </a:lnTo>
                <a:lnTo>
                  <a:pt x="843" y="2096"/>
                </a:lnTo>
                <a:lnTo>
                  <a:pt x="848" y="2108"/>
                </a:lnTo>
                <a:lnTo>
                  <a:pt x="851" y="2118"/>
                </a:lnTo>
                <a:lnTo>
                  <a:pt x="852" y="2127"/>
                </a:lnTo>
                <a:lnTo>
                  <a:pt x="852" y="2138"/>
                </a:lnTo>
                <a:lnTo>
                  <a:pt x="851" y="2148"/>
                </a:lnTo>
                <a:lnTo>
                  <a:pt x="849" y="2158"/>
                </a:lnTo>
                <a:lnTo>
                  <a:pt x="843" y="2186"/>
                </a:lnTo>
                <a:lnTo>
                  <a:pt x="843" y="2186"/>
                </a:lnTo>
                <a:lnTo>
                  <a:pt x="839" y="2205"/>
                </a:lnTo>
                <a:lnTo>
                  <a:pt x="834" y="2229"/>
                </a:lnTo>
                <a:lnTo>
                  <a:pt x="829" y="2282"/>
                </a:lnTo>
                <a:lnTo>
                  <a:pt x="823" y="2329"/>
                </a:lnTo>
                <a:lnTo>
                  <a:pt x="821" y="2353"/>
                </a:lnTo>
                <a:lnTo>
                  <a:pt x="821" y="2353"/>
                </a:lnTo>
                <a:lnTo>
                  <a:pt x="823" y="2359"/>
                </a:lnTo>
                <a:lnTo>
                  <a:pt x="824" y="2363"/>
                </a:lnTo>
                <a:lnTo>
                  <a:pt x="832" y="2375"/>
                </a:lnTo>
                <a:lnTo>
                  <a:pt x="843" y="2388"/>
                </a:lnTo>
                <a:lnTo>
                  <a:pt x="843" y="2388"/>
                </a:lnTo>
                <a:lnTo>
                  <a:pt x="839" y="2397"/>
                </a:lnTo>
                <a:lnTo>
                  <a:pt x="830" y="2418"/>
                </a:lnTo>
                <a:lnTo>
                  <a:pt x="827" y="2431"/>
                </a:lnTo>
                <a:lnTo>
                  <a:pt x="824" y="2443"/>
                </a:lnTo>
                <a:lnTo>
                  <a:pt x="826" y="2455"/>
                </a:lnTo>
                <a:lnTo>
                  <a:pt x="827" y="2460"/>
                </a:lnTo>
                <a:lnTo>
                  <a:pt x="830" y="2465"/>
                </a:lnTo>
                <a:lnTo>
                  <a:pt x="830" y="2465"/>
                </a:lnTo>
                <a:lnTo>
                  <a:pt x="836" y="2472"/>
                </a:lnTo>
                <a:lnTo>
                  <a:pt x="842" y="2478"/>
                </a:lnTo>
                <a:lnTo>
                  <a:pt x="848" y="2483"/>
                </a:lnTo>
                <a:lnTo>
                  <a:pt x="854" y="2485"/>
                </a:lnTo>
                <a:lnTo>
                  <a:pt x="861" y="2488"/>
                </a:lnTo>
                <a:lnTo>
                  <a:pt x="867" y="2490"/>
                </a:lnTo>
                <a:lnTo>
                  <a:pt x="880" y="2491"/>
                </a:lnTo>
                <a:lnTo>
                  <a:pt x="880" y="2491"/>
                </a:lnTo>
                <a:lnTo>
                  <a:pt x="939" y="2497"/>
                </a:lnTo>
                <a:lnTo>
                  <a:pt x="991" y="2503"/>
                </a:lnTo>
                <a:lnTo>
                  <a:pt x="1048" y="2508"/>
                </a:lnTo>
                <a:lnTo>
                  <a:pt x="1104" y="2511"/>
                </a:lnTo>
                <a:lnTo>
                  <a:pt x="1131" y="2512"/>
                </a:lnTo>
                <a:lnTo>
                  <a:pt x="1154" y="2512"/>
                </a:lnTo>
                <a:lnTo>
                  <a:pt x="1174" y="2511"/>
                </a:lnTo>
                <a:lnTo>
                  <a:pt x="1188" y="2509"/>
                </a:lnTo>
                <a:lnTo>
                  <a:pt x="1199" y="2505"/>
                </a:lnTo>
                <a:lnTo>
                  <a:pt x="1202" y="2502"/>
                </a:lnTo>
                <a:lnTo>
                  <a:pt x="1203" y="2499"/>
                </a:lnTo>
                <a:lnTo>
                  <a:pt x="1203" y="2499"/>
                </a:lnTo>
                <a:lnTo>
                  <a:pt x="1203" y="2488"/>
                </a:lnTo>
                <a:lnTo>
                  <a:pt x="1202" y="2478"/>
                </a:lnTo>
                <a:lnTo>
                  <a:pt x="1199" y="2469"/>
                </a:lnTo>
                <a:lnTo>
                  <a:pt x="1194" y="2462"/>
                </a:lnTo>
                <a:lnTo>
                  <a:pt x="1188" y="2456"/>
                </a:lnTo>
                <a:lnTo>
                  <a:pt x="1182" y="2452"/>
                </a:lnTo>
                <a:lnTo>
                  <a:pt x="1176" y="2449"/>
                </a:lnTo>
                <a:lnTo>
                  <a:pt x="1171" y="2446"/>
                </a:lnTo>
                <a:lnTo>
                  <a:pt x="1171" y="2446"/>
                </a:lnTo>
                <a:lnTo>
                  <a:pt x="1098" y="2419"/>
                </a:lnTo>
                <a:lnTo>
                  <a:pt x="1059" y="2403"/>
                </a:lnTo>
                <a:lnTo>
                  <a:pt x="1044" y="2397"/>
                </a:lnTo>
                <a:lnTo>
                  <a:pt x="1044" y="2397"/>
                </a:lnTo>
                <a:lnTo>
                  <a:pt x="1051" y="2394"/>
                </a:lnTo>
                <a:lnTo>
                  <a:pt x="1061" y="2385"/>
                </a:lnTo>
                <a:lnTo>
                  <a:pt x="1076" y="2375"/>
                </a:lnTo>
                <a:lnTo>
                  <a:pt x="1076" y="2375"/>
                </a:lnTo>
                <a:lnTo>
                  <a:pt x="1070" y="2368"/>
                </a:lnTo>
                <a:lnTo>
                  <a:pt x="1057" y="2347"/>
                </a:lnTo>
                <a:lnTo>
                  <a:pt x="1051" y="2334"/>
                </a:lnTo>
                <a:lnTo>
                  <a:pt x="1045" y="2319"/>
                </a:lnTo>
                <a:lnTo>
                  <a:pt x="1041" y="2306"/>
                </a:lnTo>
                <a:lnTo>
                  <a:pt x="1038" y="2291"/>
                </a:lnTo>
                <a:lnTo>
                  <a:pt x="1038" y="2291"/>
                </a:lnTo>
                <a:lnTo>
                  <a:pt x="1038" y="2269"/>
                </a:lnTo>
                <a:lnTo>
                  <a:pt x="1039" y="2233"/>
                </a:lnTo>
                <a:lnTo>
                  <a:pt x="1044" y="2138"/>
                </a:lnTo>
                <a:lnTo>
                  <a:pt x="1048" y="2042"/>
                </a:lnTo>
                <a:lnTo>
                  <a:pt x="1048" y="2006"/>
                </a:lnTo>
                <a:lnTo>
                  <a:pt x="1048" y="1986"/>
                </a:lnTo>
                <a:lnTo>
                  <a:pt x="1048" y="1986"/>
                </a:lnTo>
                <a:lnTo>
                  <a:pt x="1047" y="1930"/>
                </a:lnTo>
                <a:lnTo>
                  <a:pt x="1045" y="1837"/>
                </a:lnTo>
                <a:lnTo>
                  <a:pt x="1044" y="1787"/>
                </a:lnTo>
                <a:lnTo>
                  <a:pt x="1042" y="1743"/>
                </a:lnTo>
                <a:lnTo>
                  <a:pt x="1039" y="1706"/>
                </a:lnTo>
                <a:lnTo>
                  <a:pt x="1038" y="1692"/>
                </a:lnTo>
                <a:lnTo>
                  <a:pt x="1035" y="1684"/>
                </a:lnTo>
                <a:lnTo>
                  <a:pt x="1035" y="1684"/>
                </a:lnTo>
                <a:lnTo>
                  <a:pt x="1020" y="1647"/>
                </a:lnTo>
                <a:lnTo>
                  <a:pt x="1000" y="1603"/>
                </a:lnTo>
                <a:lnTo>
                  <a:pt x="976" y="1551"/>
                </a:lnTo>
                <a:lnTo>
                  <a:pt x="902" y="1181"/>
                </a:lnTo>
                <a:lnTo>
                  <a:pt x="902" y="1181"/>
                </a:lnTo>
                <a:lnTo>
                  <a:pt x="910" y="1169"/>
                </a:lnTo>
                <a:lnTo>
                  <a:pt x="926" y="1143"/>
                </a:lnTo>
                <a:lnTo>
                  <a:pt x="933" y="1125"/>
                </a:lnTo>
                <a:lnTo>
                  <a:pt x="941" y="1107"/>
                </a:lnTo>
                <a:lnTo>
                  <a:pt x="947" y="1090"/>
                </a:lnTo>
                <a:lnTo>
                  <a:pt x="948" y="1081"/>
                </a:lnTo>
                <a:lnTo>
                  <a:pt x="948" y="1073"/>
                </a:lnTo>
                <a:lnTo>
                  <a:pt x="948" y="895"/>
                </a:lnTo>
                <a:lnTo>
                  <a:pt x="948" y="895"/>
                </a:lnTo>
                <a:lnTo>
                  <a:pt x="944" y="782"/>
                </a:lnTo>
                <a:lnTo>
                  <a:pt x="941" y="702"/>
                </a:lnTo>
                <a:lnTo>
                  <a:pt x="941" y="674"/>
                </a:lnTo>
                <a:lnTo>
                  <a:pt x="941" y="662"/>
                </a:lnTo>
                <a:lnTo>
                  <a:pt x="941" y="662"/>
                </a:lnTo>
                <a:lnTo>
                  <a:pt x="952" y="628"/>
                </a:lnTo>
                <a:lnTo>
                  <a:pt x="958" y="606"/>
                </a:lnTo>
                <a:lnTo>
                  <a:pt x="961" y="591"/>
                </a:lnTo>
                <a:lnTo>
                  <a:pt x="961" y="591"/>
                </a:lnTo>
                <a:lnTo>
                  <a:pt x="960" y="465"/>
                </a:lnTo>
                <a:lnTo>
                  <a:pt x="944" y="422"/>
                </a:lnTo>
                <a:lnTo>
                  <a:pt x="944" y="422"/>
                </a:lnTo>
                <a:lnTo>
                  <a:pt x="952" y="423"/>
                </a:lnTo>
                <a:lnTo>
                  <a:pt x="975" y="423"/>
                </a:lnTo>
                <a:lnTo>
                  <a:pt x="986" y="422"/>
                </a:lnTo>
                <a:lnTo>
                  <a:pt x="997" y="419"/>
                </a:lnTo>
                <a:lnTo>
                  <a:pt x="1005" y="415"/>
                </a:lnTo>
                <a:lnTo>
                  <a:pt x="1008" y="412"/>
                </a:lnTo>
                <a:lnTo>
                  <a:pt x="1011" y="409"/>
                </a:lnTo>
                <a:lnTo>
                  <a:pt x="1011" y="409"/>
                </a:lnTo>
                <a:lnTo>
                  <a:pt x="1013" y="397"/>
                </a:lnTo>
                <a:lnTo>
                  <a:pt x="1013" y="381"/>
                </a:lnTo>
                <a:lnTo>
                  <a:pt x="1010" y="339"/>
                </a:lnTo>
                <a:lnTo>
                  <a:pt x="1005" y="301"/>
                </a:lnTo>
                <a:lnTo>
                  <a:pt x="1003" y="279"/>
                </a:lnTo>
                <a:lnTo>
                  <a:pt x="1003" y="279"/>
                </a:lnTo>
                <a:lnTo>
                  <a:pt x="1004" y="260"/>
                </a:lnTo>
                <a:lnTo>
                  <a:pt x="1010" y="230"/>
                </a:lnTo>
                <a:lnTo>
                  <a:pt x="1016" y="189"/>
                </a:lnTo>
                <a:lnTo>
                  <a:pt x="1016" y="189"/>
                </a:lnTo>
                <a:lnTo>
                  <a:pt x="1035" y="179"/>
                </a:lnTo>
                <a:lnTo>
                  <a:pt x="1048" y="170"/>
                </a:lnTo>
                <a:lnTo>
                  <a:pt x="1053" y="165"/>
                </a:lnTo>
                <a:lnTo>
                  <a:pt x="1054" y="162"/>
                </a:lnTo>
                <a:lnTo>
                  <a:pt x="1054" y="162"/>
                </a:lnTo>
                <a:lnTo>
                  <a:pt x="1056" y="160"/>
                </a:lnTo>
                <a:lnTo>
                  <a:pt x="1057" y="157"/>
                </a:lnTo>
                <a:lnTo>
                  <a:pt x="1064" y="149"/>
                </a:lnTo>
                <a:lnTo>
                  <a:pt x="1066" y="145"/>
                </a:lnTo>
                <a:lnTo>
                  <a:pt x="1066" y="139"/>
                </a:lnTo>
                <a:lnTo>
                  <a:pt x="1064" y="130"/>
                </a:lnTo>
                <a:lnTo>
                  <a:pt x="1060" y="120"/>
                </a:lnTo>
                <a:lnTo>
                  <a:pt x="1060" y="120"/>
                </a:lnTo>
                <a:lnTo>
                  <a:pt x="1048" y="98"/>
                </a:lnTo>
                <a:lnTo>
                  <a:pt x="1038" y="81"/>
                </a:lnTo>
                <a:lnTo>
                  <a:pt x="1026" y="67"/>
                </a:lnTo>
                <a:lnTo>
                  <a:pt x="1008" y="49"/>
                </a:lnTo>
                <a:lnTo>
                  <a:pt x="1008" y="49"/>
                </a:lnTo>
                <a:lnTo>
                  <a:pt x="997" y="40"/>
                </a:lnTo>
                <a:lnTo>
                  <a:pt x="985" y="33"/>
                </a:lnTo>
                <a:lnTo>
                  <a:pt x="975" y="25"/>
                </a:lnTo>
                <a:lnTo>
                  <a:pt x="964" y="21"/>
                </a:lnTo>
                <a:lnTo>
                  <a:pt x="949" y="15"/>
                </a:lnTo>
                <a:lnTo>
                  <a:pt x="944" y="14"/>
                </a:lnTo>
                <a:lnTo>
                  <a:pt x="8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7"/>
          <p:cNvSpPr>
            <a:spLocks noEditPoints="1"/>
          </p:cNvSpPr>
          <p:nvPr/>
        </p:nvSpPr>
        <p:spPr bwMode="auto">
          <a:xfrm>
            <a:off x="4637151" y="801822"/>
            <a:ext cx="723301" cy="1697710"/>
          </a:xfrm>
          <a:custGeom>
            <a:avLst/>
            <a:gdLst>
              <a:gd name="T0" fmla="*/ 376 w 1060"/>
              <a:gd name="T1" fmla="*/ 38 h 2486"/>
              <a:gd name="T2" fmla="*/ 354 w 1060"/>
              <a:gd name="T3" fmla="*/ 200 h 2486"/>
              <a:gd name="T4" fmla="*/ 392 w 1060"/>
              <a:gd name="T5" fmla="*/ 321 h 2486"/>
              <a:gd name="T6" fmla="*/ 358 w 1060"/>
              <a:gd name="T7" fmla="*/ 404 h 2486"/>
              <a:gd name="T8" fmla="*/ 191 w 1060"/>
              <a:gd name="T9" fmla="*/ 491 h 2486"/>
              <a:gd name="T10" fmla="*/ 121 w 1060"/>
              <a:gd name="T11" fmla="*/ 880 h 2486"/>
              <a:gd name="T12" fmla="*/ 101 w 1060"/>
              <a:gd name="T13" fmla="*/ 1006 h 2486"/>
              <a:gd name="T14" fmla="*/ 91 w 1060"/>
              <a:gd name="T15" fmla="*/ 1337 h 2486"/>
              <a:gd name="T16" fmla="*/ 84 w 1060"/>
              <a:gd name="T17" fmla="*/ 1511 h 2486"/>
              <a:gd name="T18" fmla="*/ 48 w 1060"/>
              <a:gd name="T19" fmla="*/ 1655 h 2486"/>
              <a:gd name="T20" fmla="*/ 1 w 1060"/>
              <a:gd name="T21" fmla="*/ 1801 h 2486"/>
              <a:gd name="T22" fmla="*/ 56 w 1060"/>
              <a:gd name="T23" fmla="*/ 1990 h 2486"/>
              <a:gd name="T24" fmla="*/ 221 w 1060"/>
              <a:gd name="T25" fmla="*/ 2074 h 2486"/>
              <a:gd name="T26" fmla="*/ 290 w 1060"/>
              <a:gd name="T27" fmla="*/ 1838 h 2486"/>
              <a:gd name="T28" fmla="*/ 377 w 1060"/>
              <a:gd name="T29" fmla="*/ 2281 h 2486"/>
              <a:gd name="T30" fmla="*/ 424 w 1060"/>
              <a:gd name="T31" fmla="*/ 2472 h 2486"/>
              <a:gd name="T32" fmla="*/ 553 w 1060"/>
              <a:gd name="T33" fmla="*/ 2469 h 2486"/>
              <a:gd name="T34" fmla="*/ 595 w 1060"/>
              <a:gd name="T35" fmla="*/ 2348 h 2486"/>
              <a:gd name="T36" fmla="*/ 647 w 1060"/>
              <a:gd name="T37" fmla="*/ 2318 h 2486"/>
              <a:gd name="T38" fmla="*/ 694 w 1060"/>
              <a:gd name="T39" fmla="*/ 2056 h 2486"/>
              <a:gd name="T40" fmla="*/ 812 w 1060"/>
              <a:gd name="T41" fmla="*/ 1825 h 2486"/>
              <a:gd name="T42" fmla="*/ 886 w 1060"/>
              <a:gd name="T43" fmla="*/ 1998 h 2486"/>
              <a:gd name="T44" fmla="*/ 958 w 1060"/>
              <a:gd name="T45" fmla="*/ 2062 h 2486"/>
              <a:gd name="T46" fmla="*/ 1054 w 1060"/>
              <a:gd name="T47" fmla="*/ 2001 h 2486"/>
              <a:gd name="T48" fmla="*/ 1058 w 1060"/>
              <a:gd name="T49" fmla="*/ 1620 h 2486"/>
              <a:gd name="T50" fmla="*/ 1008 w 1060"/>
              <a:gd name="T51" fmla="*/ 1490 h 2486"/>
              <a:gd name="T52" fmla="*/ 1007 w 1060"/>
              <a:gd name="T53" fmla="*/ 1320 h 2486"/>
              <a:gd name="T54" fmla="*/ 980 w 1060"/>
              <a:gd name="T55" fmla="*/ 1169 h 2486"/>
              <a:gd name="T56" fmla="*/ 927 w 1060"/>
              <a:gd name="T57" fmla="*/ 878 h 2486"/>
              <a:gd name="T58" fmla="*/ 918 w 1060"/>
              <a:gd name="T59" fmla="*/ 779 h 2486"/>
              <a:gd name="T60" fmla="*/ 843 w 1060"/>
              <a:gd name="T61" fmla="*/ 580 h 2486"/>
              <a:gd name="T62" fmla="*/ 728 w 1060"/>
              <a:gd name="T63" fmla="*/ 429 h 2486"/>
              <a:gd name="T64" fmla="*/ 644 w 1060"/>
              <a:gd name="T65" fmla="*/ 343 h 2486"/>
              <a:gd name="T66" fmla="*/ 628 w 1060"/>
              <a:gd name="T67" fmla="*/ 290 h 2486"/>
              <a:gd name="T68" fmla="*/ 629 w 1060"/>
              <a:gd name="T69" fmla="*/ 190 h 2486"/>
              <a:gd name="T70" fmla="*/ 622 w 1060"/>
              <a:gd name="T71" fmla="*/ 91 h 2486"/>
              <a:gd name="T72" fmla="*/ 525 w 1060"/>
              <a:gd name="T73" fmla="*/ 6 h 2486"/>
              <a:gd name="T74" fmla="*/ 250 w 1060"/>
              <a:gd name="T75" fmla="*/ 1026 h 2486"/>
              <a:gd name="T76" fmla="*/ 233 w 1060"/>
              <a:gd name="T77" fmla="*/ 1247 h 2486"/>
              <a:gd name="T78" fmla="*/ 252 w 1060"/>
              <a:gd name="T79" fmla="*/ 1427 h 2486"/>
              <a:gd name="T80" fmla="*/ 265 w 1060"/>
              <a:gd name="T81" fmla="*/ 1559 h 2486"/>
              <a:gd name="T82" fmla="*/ 240 w 1060"/>
              <a:gd name="T83" fmla="*/ 1618 h 2486"/>
              <a:gd name="T84" fmla="*/ 215 w 1060"/>
              <a:gd name="T85" fmla="*/ 1391 h 2486"/>
              <a:gd name="T86" fmla="*/ 197 w 1060"/>
              <a:gd name="T87" fmla="*/ 1298 h 2486"/>
              <a:gd name="T88" fmla="*/ 224 w 1060"/>
              <a:gd name="T89" fmla="*/ 1132 h 2486"/>
              <a:gd name="T90" fmla="*/ 554 w 1060"/>
              <a:gd name="T91" fmla="*/ 1771 h 2486"/>
              <a:gd name="T92" fmla="*/ 567 w 1060"/>
              <a:gd name="T93" fmla="*/ 1850 h 2486"/>
              <a:gd name="T94" fmla="*/ 547 w 1060"/>
              <a:gd name="T95" fmla="*/ 1895 h 2486"/>
              <a:gd name="T96" fmla="*/ 519 w 1060"/>
              <a:gd name="T97" fmla="*/ 1854 h 2486"/>
              <a:gd name="T98" fmla="*/ 937 w 1060"/>
              <a:gd name="T99" fmla="*/ 1410 h 2486"/>
              <a:gd name="T100" fmla="*/ 989 w 1060"/>
              <a:gd name="T101" fmla="*/ 1590 h 2486"/>
              <a:gd name="T102" fmla="*/ 918 w 1060"/>
              <a:gd name="T103" fmla="*/ 1416 h 2486"/>
              <a:gd name="T104" fmla="*/ 896 w 1060"/>
              <a:gd name="T105" fmla="*/ 1589 h 2486"/>
              <a:gd name="T106" fmla="*/ 918 w 1060"/>
              <a:gd name="T107" fmla="*/ 1416 h 2486"/>
              <a:gd name="T108" fmla="*/ 816 w 1060"/>
              <a:gd name="T109" fmla="*/ 989 h 2486"/>
              <a:gd name="T110" fmla="*/ 903 w 1060"/>
              <a:gd name="T111" fmla="*/ 1279 h 2486"/>
              <a:gd name="T112" fmla="*/ 889 w 1060"/>
              <a:gd name="T113" fmla="*/ 1332 h 2486"/>
              <a:gd name="T114" fmla="*/ 889 w 1060"/>
              <a:gd name="T115" fmla="*/ 1511 h 2486"/>
              <a:gd name="T116" fmla="*/ 844 w 1060"/>
              <a:gd name="T117" fmla="*/ 1667 h 2486"/>
              <a:gd name="T118" fmla="*/ 793 w 1060"/>
              <a:gd name="T119" fmla="*/ 1368 h 2486"/>
              <a:gd name="T120" fmla="*/ 775 w 1060"/>
              <a:gd name="T121" fmla="*/ 1011 h 2486"/>
              <a:gd name="T122" fmla="*/ 759 w 1060"/>
              <a:gd name="T123" fmla="*/ 816 h 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0" h="2486">
                <a:moveTo>
                  <a:pt x="446" y="4"/>
                </a:moveTo>
                <a:lnTo>
                  <a:pt x="446" y="4"/>
                </a:lnTo>
                <a:lnTo>
                  <a:pt x="440" y="3"/>
                </a:lnTo>
                <a:lnTo>
                  <a:pt x="435" y="3"/>
                </a:lnTo>
                <a:lnTo>
                  <a:pt x="426" y="4"/>
                </a:lnTo>
                <a:lnTo>
                  <a:pt x="415" y="6"/>
                </a:lnTo>
                <a:lnTo>
                  <a:pt x="405" y="10"/>
                </a:lnTo>
                <a:lnTo>
                  <a:pt x="395" y="16"/>
                </a:lnTo>
                <a:lnTo>
                  <a:pt x="386" y="26"/>
                </a:lnTo>
                <a:lnTo>
                  <a:pt x="386" y="26"/>
                </a:lnTo>
                <a:lnTo>
                  <a:pt x="376" y="38"/>
                </a:lnTo>
                <a:lnTo>
                  <a:pt x="365" y="51"/>
                </a:lnTo>
                <a:lnTo>
                  <a:pt x="356" y="65"/>
                </a:lnTo>
                <a:lnTo>
                  <a:pt x="349" y="81"/>
                </a:lnTo>
                <a:lnTo>
                  <a:pt x="343" y="96"/>
                </a:lnTo>
                <a:lnTo>
                  <a:pt x="339" y="113"/>
                </a:lnTo>
                <a:lnTo>
                  <a:pt x="339" y="131"/>
                </a:lnTo>
                <a:lnTo>
                  <a:pt x="340" y="140"/>
                </a:lnTo>
                <a:lnTo>
                  <a:pt x="342" y="149"/>
                </a:lnTo>
                <a:lnTo>
                  <a:pt x="342" y="149"/>
                </a:lnTo>
                <a:lnTo>
                  <a:pt x="349" y="180"/>
                </a:lnTo>
                <a:lnTo>
                  <a:pt x="354" y="200"/>
                </a:lnTo>
                <a:lnTo>
                  <a:pt x="355" y="218"/>
                </a:lnTo>
                <a:lnTo>
                  <a:pt x="354" y="234"/>
                </a:lnTo>
                <a:lnTo>
                  <a:pt x="354" y="234"/>
                </a:lnTo>
                <a:lnTo>
                  <a:pt x="354" y="244"/>
                </a:lnTo>
                <a:lnTo>
                  <a:pt x="356" y="256"/>
                </a:lnTo>
                <a:lnTo>
                  <a:pt x="361" y="267"/>
                </a:lnTo>
                <a:lnTo>
                  <a:pt x="367" y="278"/>
                </a:lnTo>
                <a:lnTo>
                  <a:pt x="377" y="297"/>
                </a:lnTo>
                <a:lnTo>
                  <a:pt x="384" y="308"/>
                </a:lnTo>
                <a:lnTo>
                  <a:pt x="384" y="308"/>
                </a:lnTo>
                <a:lnTo>
                  <a:pt x="392" y="321"/>
                </a:lnTo>
                <a:lnTo>
                  <a:pt x="395" y="325"/>
                </a:lnTo>
                <a:lnTo>
                  <a:pt x="395" y="327"/>
                </a:lnTo>
                <a:lnTo>
                  <a:pt x="393" y="327"/>
                </a:lnTo>
                <a:lnTo>
                  <a:pt x="393" y="327"/>
                </a:lnTo>
                <a:lnTo>
                  <a:pt x="387" y="334"/>
                </a:lnTo>
                <a:lnTo>
                  <a:pt x="377" y="348"/>
                </a:lnTo>
                <a:lnTo>
                  <a:pt x="367" y="364"/>
                </a:lnTo>
                <a:lnTo>
                  <a:pt x="364" y="370"/>
                </a:lnTo>
                <a:lnTo>
                  <a:pt x="362" y="376"/>
                </a:lnTo>
                <a:lnTo>
                  <a:pt x="358" y="404"/>
                </a:lnTo>
                <a:lnTo>
                  <a:pt x="358" y="404"/>
                </a:lnTo>
                <a:lnTo>
                  <a:pt x="302" y="421"/>
                </a:lnTo>
                <a:lnTo>
                  <a:pt x="261" y="435"/>
                </a:lnTo>
                <a:lnTo>
                  <a:pt x="246" y="440"/>
                </a:lnTo>
                <a:lnTo>
                  <a:pt x="237" y="445"/>
                </a:lnTo>
                <a:lnTo>
                  <a:pt x="237" y="445"/>
                </a:lnTo>
                <a:lnTo>
                  <a:pt x="225" y="454"/>
                </a:lnTo>
                <a:lnTo>
                  <a:pt x="211" y="467"/>
                </a:lnTo>
                <a:lnTo>
                  <a:pt x="197" y="480"/>
                </a:lnTo>
                <a:lnTo>
                  <a:pt x="193" y="485"/>
                </a:lnTo>
                <a:lnTo>
                  <a:pt x="191" y="491"/>
                </a:lnTo>
                <a:lnTo>
                  <a:pt x="191" y="491"/>
                </a:lnTo>
                <a:lnTo>
                  <a:pt x="172" y="588"/>
                </a:lnTo>
                <a:lnTo>
                  <a:pt x="152" y="706"/>
                </a:lnTo>
                <a:lnTo>
                  <a:pt x="152" y="706"/>
                </a:lnTo>
                <a:lnTo>
                  <a:pt x="147" y="732"/>
                </a:lnTo>
                <a:lnTo>
                  <a:pt x="144" y="760"/>
                </a:lnTo>
                <a:lnTo>
                  <a:pt x="141" y="787"/>
                </a:lnTo>
                <a:lnTo>
                  <a:pt x="138" y="810"/>
                </a:lnTo>
                <a:lnTo>
                  <a:pt x="138" y="810"/>
                </a:lnTo>
                <a:lnTo>
                  <a:pt x="134" y="833"/>
                </a:lnTo>
                <a:lnTo>
                  <a:pt x="127" y="856"/>
                </a:lnTo>
                <a:lnTo>
                  <a:pt x="121" y="880"/>
                </a:lnTo>
                <a:lnTo>
                  <a:pt x="116" y="903"/>
                </a:lnTo>
                <a:lnTo>
                  <a:pt x="116" y="903"/>
                </a:lnTo>
                <a:lnTo>
                  <a:pt x="115" y="925"/>
                </a:lnTo>
                <a:lnTo>
                  <a:pt x="113" y="946"/>
                </a:lnTo>
                <a:lnTo>
                  <a:pt x="112" y="965"/>
                </a:lnTo>
                <a:lnTo>
                  <a:pt x="110" y="973"/>
                </a:lnTo>
                <a:lnTo>
                  <a:pt x="107" y="978"/>
                </a:lnTo>
                <a:lnTo>
                  <a:pt x="107" y="978"/>
                </a:lnTo>
                <a:lnTo>
                  <a:pt x="104" y="984"/>
                </a:lnTo>
                <a:lnTo>
                  <a:pt x="103" y="992"/>
                </a:lnTo>
                <a:lnTo>
                  <a:pt x="101" y="1006"/>
                </a:lnTo>
                <a:lnTo>
                  <a:pt x="101" y="1020"/>
                </a:lnTo>
                <a:lnTo>
                  <a:pt x="101" y="1029"/>
                </a:lnTo>
                <a:lnTo>
                  <a:pt x="101" y="1029"/>
                </a:lnTo>
                <a:lnTo>
                  <a:pt x="99" y="1151"/>
                </a:lnTo>
                <a:lnTo>
                  <a:pt x="96" y="1267"/>
                </a:lnTo>
                <a:lnTo>
                  <a:pt x="115" y="1284"/>
                </a:lnTo>
                <a:lnTo>
                  <a:pt x="115" y="1284"/>
                </a:lnTo>
                <a:lnTo>
                  <a:pt x="103" y="1304"/>
                </a:lnTo>
                <a:lnTo>
                  <a:pt x="96" y="1322"/>
                </a:lnTo>
                <a:lnTo>
                  <a:pt x="93" y="1329"/>
                </a:lnTo>
                <a:lnTo>
                  <a:pt x="91" y="1337"/>
                </a:lnTo>
                <a:lnTo>
                  <a:pt x="91" y="1337"/>
                </a:lnTo>
                <a:lnTo>
                  <a:pt x="91" y="1343"/>
                </a:lnTo>
                <a:lnTo>
                  <a:pt x="91" y="1350"/>
                </a:lnTo>
                <a:lnTo>
                  <a:pt x="96" y="1366"/>
                </a:lnTo>
                <a:lnTo>
                  <a:pt x="103" y="1385"/>
                </a:lnTo>
                <a:lnTo>
                  <a:pt x="107" y="1415"/>
                </a:lnTo>
                <a:lnTo>
                  <a:pt x="107" y="1415"/>
                </a:lnTo>
                <a:lnTo>
                  <a:pt x="104" y="1431"/>
                </a:lnTo>
                <a:lnTo>
                  <a:pt x="96" y="1468"/>
                </a:lnTo>
                <a:lnTo>
                  <a:pt x="90" y="1488"/>
                </a:lnTo>
                <a:lnTo>
                  <a:pt x="84" y="1511"/>
                </a:lnTo>
                <a:lnTo>
                  <a:pt x="76" y="1530"/>
                </a:lnTo>
                <a:lnTo>
                  <a:pt x="69" y="1546"/>
                </a:lnTo>
                <a:lnTo>
                  <a:pt x="69" y="1546"/>
                </a:lnTo>
                <a:lnTo>
                  <a:pt x="57" y="1568"/>
                </a:lnTo>
                <a:lnTo>
                  <a:pt x="50" y="1583"/>
                </a:lnTo>
                <a:lnTo>
                  <a:pt x="48" y="1596"/>
                </a:lnTo>
                <a:lnTo>
                  <a:pt x="47" y="1614"/>
                </a:lnTo>
                <a:lnTo>
                  <a:pt x="47" y="1614"/>
                </a:lnTo>
                <a:lnTo>
                  <a:pt x="45" y="1631"/>
                </a:lnTo>
                <a:lnTo>
                  <a:pt x="47" y="1645"/>
                </a:lnTo>
                <a:lnTo>
                  <a:pt x="48" y="1655"/>
                </a:lnTo>
                <a:lnTo>
                  <a:pt x="51" y="1661"/>
                </a:lnTo>
                <a:lnTo>
                  <a:pt x="51" y="1661"/>
                </a:lnTo>
                <a:lnTo>
                  <a:pt x="51" y="1667"/>
                </a:lnTo>
                <a:lnTo>
                  <a:pt x="50" y="1679"/>
                </a:lnTo>
                <a:lnTo>
                  <a:pt x="40" y="1710"/>
                </a:lnTo>
                <a:lnTo>
                  <a:pt x="28" y="1743"/>
                </a:lnTo>
                <a:lnTo>
                  <a:pt x="17" y="1767"/>
                </a:lnTo>
                <a:lnTo>
                  <a:pt x="17" y="1767"/>
                </a:lnTo>
                <a:lnTo>
                  <a:pt x="10" y="1782"/>
                </a:lnTo>
                <a:lnTo>
                  <a:pt x="3" y="1794"/>
                </a:lnTo>
                <a:lnTo>
                  <a:pt x="1" y="1801"/>
                </a:lnTo>
                <a:lnTo>
                  <a:pt x="0" y="1808"/>
                </a:lnTo>
                <a:lnTo>
                  <a:pt x="0" y="1816"/>
                </a:lnTo>
                <a:lnTo>
                  <a:pt x="3" y="1825"/>
                </a:lnTo>
                <a:lnTo>
                  <a:pt x="3" y="1825"/>
                </a:lnTo>
                <a:lnTo>
                  <a:pt x="9" y="1844"/>
                </a:lnTo>
                <a:lnTo>
                  <a:pt x="13" y="1863"/>
                </a:lnTo>
                <a:lnTo>
                  <a:pt x="17" y="1892"/>
                </a:lnTo>
                <a:lnTo>
                  <a:pt x="17" y="1892"/>
                </a:lnTo>
                <a:lnTo>
                  <a:pt x="20" y="1904"/>
                </a:lnTo>
                <a:lnTo>
                  <a:pt x="29" y="1926"/>
                </a:lnTo>
                <a:lnTo>
                  <a:pt x="56" y="1990"/>
                </a:lnTo>
                <a:lnTo>
                  <a:pt x="84" y="2052"/>
                </a:lnTo>
                <a:lnTo>
                  <a:pt x="94" y="2074"/>
                </a:lnTo>
                <a:lnTo>
                  <a:pt x="97" y="2080"/>
                </a:lnTo>
                <a:lnTo>
                  <a:pt x="100" y="2082"/>
                </a:lnTo>
                <a:lnTo>
                  <a:pt x="100" y="2082"/>
                </a:lnTo>
                <a:lnTo>
                  <a:pt x="109" y="2084"/>
                </a:lnTo>
                <a:lnTo>
                  <a:pt x="127" y="2084"/>
                </a:lnTo>
                <a:lnTo>
                  <a:pt x="149" y="2082"/>
                </a:lnTo>
                <a:lnTo>
                  <a:pt x="174" y="2081"/>
                </a:lnTo>
                <a:lnTo>
                  <a:pt x="199" y="2078"/>
                </a:lnTo>
                <a:lnTo>
                  <a:pt x="221" y="2074"/>
                </a:lnTo>
                <a:lnTo>
                  <a:pt x="237" y="2069"/>
                </a:lnTo>
                <a:lnTo>
                  <a:pt x="243" y="2066"/>
                </a:lnTo>
                <a:lnTo>
                  <a:pt x="246" y="2063"/>
                </a:lnTo>
                <a:lnTo>
                  <a:pt x="246" y="2063"/>
                </a:lnTo>
                <a:lnTo>
                  <a:pt x="252" y="2047"/>
                </a:lnTo>
                <a:lnTo>
                  <a:pt x="259" y="2024"/>
                </a:lnTo>
                <a:lnTo>
                  <a:pt x="267" y="1997"/>
                </a:lnTo>
                <a:lnTo>
                  <a:pt x="271" y="1970"/>
                </a:lnTo>
                <a:lnTo>
                  <a:pt x="271" y="1970"/>
                </a:lnTo>
                <a:lnTo>
                  <a:pt x="283" y="1892"/>
                </a:lnTo>
                <a:lnTo>
                  <a:pt x="290" y="1838"/>
                </a:lnTo>
                <a:lnTo>
                  <a:pt x="290" y="1838"/>
                </a:lnTo>
                <a:lnTo>
                  <a:pt x="300" y="1963"/>
                </a:lnTo>
                <a:lnTo>
                  <a:pt x="309" y="2063"/>
                </a:lnTo>
                <a:lnTo>
                  <a:pt x="317" y="2138"/>
                </a:lnTo>
                <a:lnTo>
                  <a:pt x="317" y="2138"/>
                </a:lnTo>
                <a:lnTo>
                  <a:pt x="321" y="2162"/>
                </a:lnTo>
                <a:lnTo>
                  <a:pt x="328" y="2184"/>
                </a:lnTo>
                <a:lnTo>
                  <a:pt x="336" y="2205"/>
                </a:lnTo>
                <a:lnTo>
                  <a:pt x="346" y="2224"/>
                </a:lnTo>
                <a:lnTo>
                  <a:pt x="364" y="2258"/>
                </a:lnTo>
                <a:lnTo>
                  <a:pt x="377" y="2281"/>
                </a:lnTo>
                <a:lnTo>
                  <a:pt x="377" y="2281"/>
                </a:lnTo>
                <a:lnTo>
                  <a:pt x="387" y="2309"/>
                </a:lnTo>
                <a:lnTo>
                  <a:pt x="402" y="2346"/>
                </a:lnTo>
                <a:lnTo>
                  <a:pt x="418" y="2392"/>
                </a:lnTo>
                <a:lnTo>
                  <a:pt x="418" y="2392"/>
                </a:lnTo>
                <a:lnTo>
                  <a:pt x="417" y="2405"/>
                </a:lnTo>
                <a:lnTo>
                  <a:pt x="417" y="2419"/>
                </a:lnTo>
                <a:lnTo>
                  <a:pt x="417" y="2435"/>
                </a:lnTo>
                <a:lnTo>
                  <a:pt x="418" y="2451"/>
                </a:lnTo>
                <a:lnTo>
                  <a:pt x="421" y="2466"/>
                </a:lnTo>
                <a:lnTo>
                  <a:pt x="424" y="2472"/>
                </a:lnTo>
                <a:lnTo>
                  <a:pt x="427" y="2476"/>
                </a:lnTo>
                <a:lnTo>
                  <a:pt x="432" y="2480"/>
                </a:lnTo>
                <a:lnTo>
                  <a:pt x="436" y="2483"/>
                </a:lnTo>
                <a:lnTo>
                  <a:pt x="436" y="2483"/>
                </a:lnTo>
                <a:lnTo>
                  <a:pt x="449" y="2485"/>
                </a:lnTo>
                <a:lnTo>
                  <a:pt x="467" y="2486"/>
                </a:lnTo>
                <a:lnTo>
                  <a:pt x="486" y="2485"/>
                </a:lnTo>
                <a:lnTo>
                  <a:pt x="508" y="2483"/>
                </a:lnTo>
                <a:lnTo>
                  <a:pt x="527" y="2479"/>
                </a:lnTo>
                <a:lnTo>
                  <a:pt x="545" y="2473"/>
                </a:lnTo>
                <a:lnTo>
                  <a:pt x="553" y="2469"/>
                </a:lnTo>
                <a:lnTo>
                  <a:pt x="560" y="2464"/>
                </a:lnTo>
                <a:lnTo>
                  <a:pt x="564" y="2460"/>
                </a:lnTo>
                <a:lnTo>
                  <a:pt x="569" y="2455"/>
                </a:lnTo>
                <a:lnTo>
                  <a:pt x="569" y="2455"/>
                </a:lnTo>
                <a:lnTo>
                  <a:pt x="573" y="2444"/>
                </a:lnTo>
                <a:lnTo>
                  <a:pt x="576" y="2432"/>
                </a:lnTo>
                <a:lnTo>
                  <a:pt x="578" y="2419"/>
                </a:lnTo>
                <a:lnTo>
                  <a:pt x="578" y="2405"/>
                </a:lnTo>
                <a:lnTo>
                  <a:pt x="578" y="2385"/>
                </a:lnTo>
                <a:lnTo>
                  <a:pt x="578" y="2376"/>
                </a:lnTo>
                <a:lnTo>
                  <a:pt x="595" y="2348"/>
                </a:lnTo>
                <a:lnTo>
                  <a:pt x="595" y="2348"/>
                </a:lnTo>
                <a:lnTo>
                  <a:pt x="603" y="2348"/>
                </a:lnTo>
                <a:lnTo>
                  <a:pt x="610" y="2346"/>
                </a:lnTo>
                <a:lnTo>
                  <a:pt x="620" y="2345"/>
                </a:lnTo>
                <a:lnTo>
                  <a:pt x="629" y="2342"/>
                </a:lnTo>
                <a:lnTo>
                  <a:pt x="637" y="2336"/>
                </a:lnTo>
                <a:lnTo>
                  <a:pt x="641" y="2332"/>
                </a:lnTo>
                <a:lnTo>
                  <a:pt x="644" y="2329"/>
                </a:lnTo>
                <a:lnTo>
                  <a:pt x="645" y="2323"/>
                </a:lnTo>
                <a:lnTo>
                  <a:pt x="647" y="2318"/>
                </a:lnTo>
                <a:lnTo>
                  <a:pt x="647" y="2318"/>
                </a:lnTo>
                <a:lnTo>
                  <a:pt x="647" y="2302"/>
                </a:lnTo>
                <a:lnTo>
                  <a:pt x="644" y="2281"/>
                </a:lnTo>
                <a:lnTo>
                  <a:pt x="632" y="2228"/>
                </a:lnTo>
                <a:lnTo>
                  <a:pt x="620" y="2178"/>
                </a:lnTo>
                <a:lnTo>
                  <a:pt x="614" y="2153"/>
                </a:lnTo>
                <a:lnTo>
                  <a:pt x="614" y="2153"/>
                </a:lnTo>
                <a:lnTo>
                  <a:pt x="616" y="2150"/>
                </a:lnTo>
                <a:lnTo>
                  <a:pt x="620" y="2144"/>
                </a:lnTo>
                <a:lnTo>
                  <a:pt x="632" y="2128"/>
                </a:lnTo>
                <a:lnTo>
                  <a:pt x="672" y="2082"/>
                </a:lnTo>
                <a:lnTo>
                  <a:pt x="694" y="2056"/>
                </a:lnTo>
                <a:lnTo>
                  <a:pt x="715" y="2029"/>
                </a:lnTo>
                <a:lnTo>
                  <a:pt x="732" y="2003"/>
                </a:lnTo>
                <a:lnTo>
                  <a:pt x="738" y="1991"/>
                </a:lnTo>
                <a:lnTo>
                  <a:pt x="741" y="1981"/>
                </a:lnTo>
                <a:lnTo>
                  <a:pt x="741" y="1981"/>
                </a:lnTo>
                <a:lnTo>
                  <a:pt x="749" y="1960"/>
                </a:lnTo>
                <a:lnTo>
                  <a:pt x="759" y="1935"/>
                </a:lnTo>
                <a:lnTo>
                  <a:pt x="781" y="1886"/>
                </a:lnTo>
                <a:lnTo>
                  <a:pt x="802" y="1845"/>
                </a:lnTo>
                <a:lnTo>
                  <a:pt x="812" y="1825"/>
                </a:lnTo>
                <a:lnTo>
                  <a:pt x="812" y="1825"/>
                </a:lnTo>
                <a:lnTo>
                  <a:pt x="830" y="1782"/>
                </a:lnTo>
                <a:lnTo>
                  <a:pt x="846" y="1745"/>
                </a:lnTo>
                <a:lnTo>
                  <a:pt x="846" y="1745"/>
                </a:lnTo>
                <a:lnTo>
                  <a:pt x="849" y="1780"/>
                </a:lnTo>
                <a:lnTo>
                  <a:pt x="858" y="1861"/>
                </a:lnTo>
                <a:lnTo>
                  <a:pt x="862" y="1906"/>
                </a:lnTo>
                <a:lnTo>
                  <a:pt x="869" y="1947"/>
                </a:lnTo>
                <a:lnTo>
                  <a:pt x="874" y="1965"/>
                </a:lnTo>
                <a:lnTo>
                  <a:pt x="877" y="1979"/>
                </a:lnTo>
                <a:lnTo>
                  <a:pt x="881" y="1991"/>
                </a:lnTo>
                <a:lnTo>
                  <a:pt x="886" y="1998"/>
                </a:lnTo>
                <a:lnTo>
                  <a:pt x="886" y="1998"/>
                </a:lnTo>
                <a:lnTo>
                  <a:pt x="893" y="2009"/>
                </a:lnTo>
                <a:lnTo>
                  <a:pt x="899" y="2019"/>
                </a:lnTo>
                <a:lnTo>
                  <a:pt x="906" y="2037"/>
                </a:lnTo>
                <a:lnTo>
                  <a:pt x="911" y="2044"/>
                </a:lnTo>
                <a:lnTo>
                  <a:pt x="915" y="2052"/>
                </a:lnTo>
                <a:lnTo>
                  <a:pt x="921" y="2056"/>
                </a:lnTo>
                <a:lnTo>
                  <a:pt x="930" y="2059"/>
                </a:lnTo>
                <a:lnTo>
                  <a:pt x="930" y="2059"/>
                </a:lnTo>
                <a:lnTo>
                  <a:pt x="942" y="2062"/>
                </a:lnTo>
                <a:lnTo>
                  <a:pt x="958" y="2062"/>
                </a:lnTo>
                <a:lnTo>
                  <a:pt x="977" y="2060"/>
                </a:lnTo>
                <a:lnTo>
                  <a:pt x="996" y="2056"/>
                </a:lnTo>
                <a:lnTo>
                  <a:pt x="1005" y="2053"/>
                </a:lnTo>
                <a:lnTo>
                  <a:pt x="1015" y="2049"/>
                </a:lnTo>
                <a:lnTo>
                  <a:pt x="1024" y="2044"/>
                </a:lnTo>
                <a:lnTo>
                  <a:pt x="1032" y="2038"/>
                </a:lnTo>
                <a:lnTo>
                  <a:pt x="1039" y="2031"/>
                </a:lnTo>
                <a:lnTo>
                  <a:pt x="1045" y="2022"/>
                </a:lnTo>
                <a:lnTo>
                  <a:pt x="1051" y="2012"/>
                </a:lnTo>
                <a:lnTo>
                  <a:pt x="1054" y="2001"/>
                </a:lnTo>
                <a:lnTo>
                  <a:pt x="1054" y="2001"/>
                </a:lnTo>
                <a:lnTo>
                  <a:pt x="1057" y="1988"/>
                </a:lnTo>
                <a:lnTo>
                  <a:pt x="1058" y="1973"/>
                </a:lnTo>
                <a:lnTo>
                  <a:pt x="1060" y="1937"/>
                </a:lnTo>
                <a:lnTo>
                  <a:pt x="1058" y="1895"/>
                </a:lnTo>
                <a:lnTo>
                  <a:pt x="1057" y="1853"/>
                </a:lnTo>
                <a:lnTo>
                  <a:pt x="1052" y="1773"/>
                </a:lnTo>
                <a:lnTo>
                  <a:pt x="1051" y="1742"/>
                </a:lnTo>
                <a:lnTo>
                  <a:pt x="1051" y="1721"/>
                </a:lnTo>
                <a:lnTo>
                  <a:pt x="1051" y="1721"/>
                </a:lnTo>
                <a:lnTo>
                  <a:pt x="1057" y="1651"/>
                </a:lnTo>
                <a:lnTo>
                  <a:pt x="1058" y="1620"/>
                </a:lnTo>
                <a:lnTo>
                  <a:pt x="1058" y="1608"/>
                </a:lnTo>
                <a:lnTo>
                  <a:pt x="1057" y="1602"/>
                </a:lnTo>
                <a:lnTo>
                  <a:pt x="1057" y="1602"/>
                </a:lnTo>
                <a:lnTo>
                  <a:pt x="1052" y="1593"/>
                </a:lnTo>
                <a:lnTo>
                  <a:pt x="1045" y="1586"/>
                </a:lnTo>
                <a:lnTo>
                  <a:pt x="1035" y="1577"/>
                </a:lnTo>
                <a:lnTo>
                  <a:pt x="1017" y="1578"/>
                </a:lnTo>
                <a:lnTo>
                  <a:pt x="1017" y="1578"/>
                </a:lnTo>
                <a:lnTo>
                  <a:pt x="1014" y="1546"/>
                </a:lnTo>
                <a:lnTo>
                  <a:pt x="1012" y="1518"/>
                </a:lnTo>
                <a:lnTo>
                  <a:pt x="1008" y="1490"/>
                </a:lnTo>
                <a:lnTo>
                  <a:pt x="1008" y="1490"/>
                </a:lnTo>
                <a:lnTo>
                  <a:pt x="1002" y="1460"/>
                </a:lnTo>
                <a:lnTo>
                  <a:pt x="993" y="1430"/>
                </a:lnTo>
                <a:lnTo>
                  <a:pt x="983" y="1394"/>
                </a:lnTo>
                <a:lnTo>
                  <a:pt x="983" y="1394"/>
                </a:lnTo>
                <a:lnTo>
                  <a:pt x="987" y="1390"/>
                </a:lnTo>
                <a:lnTo>
                  <a:pt x="995" y="1373"/>
                </a:lnTo>
                <a:lnTo>
                  <a:pt x="999" y="1363"/>
                </a:lnTo>
                <a:lnTo>
                  <a:pt x="1002" y="1350"/>
                </a:lnTo>
                <a:lnTo>
                  <a:pt x="1005" y="1337"/>
                </a:lnTo>
                <a:lnTo>
                  <a:pt x="1007" y="1320"/>
                </a:lnTo>
                <a:lnTo>
                  <a:pt x="1007" y="1320"/>
                </a:lnTo>
                <a:lnTo>
                  <a:pt x="1007" y="1303"/>
                </a:lnTo>
                <a:lnTo>
                  <a:pt x="1004" y="1287"/>
                </a:lnTo>
                <a:lnTo>
                  <a:pt x="1001" y="1269"/>
                </a:lnTo>
                <a:lnTo>
                  <a:pt x="996" y="1253"/>
                </a:lnTo>
                <a:lnTo>
                  <a:pt x="989" y="1229"/>
                </a:lnTo>
                <a:lnTo>
                  <a:pt x="986" y="1219"/>
                </a:lnTo>
                <a:lnTo>
                  <a:pt x="973" y="1180"/>
                </a:lnTo>
                <a:lnTo>
                  <a:pt x="973" y="1180"/>
                </a:lnTo>
                <a:lnTo>
                  <a:pt x="977" y="1175"/>
                </a:lnTo>
                <a:lnTo>
                  <a:pt x="980" y="1169"/>
                </a:lnTo>
                <a:lnTo>
                  <a:pt x="981" y="1163"/>
                </a:lnTo>
                <a:lnTo>
                  <a:pt x="981" y="1163"/>
                </a:lnTo>
                <a:lnTo>
                  <a:pt x="965" y="1058"/>
                </a:lnTo>
                <a:lnTo>
                  <a:pt x="965" y="1058"/>
                </a:lnTo>
                <a:lnTo>
                  <a:pt x="961" y="1029"/>
                </a:lnTo>
                <a:lnTo>
                  <a:pt x="956" y="995"/>
                </a:lnTo>
                <a:lnTo>
                  <a:pt x="952" y="961"/>
                </a:lnTo>
                <a:lnTo>
                  <a:pt x="948" y="943"/>
                </a:lnTo>
                <a:lnTo>
                  <a:pt x="943" y="927"/>
                </a:lnTo>
                <a:lnTo>
                  <a:pt x="943" y="927"/>
                </a:lnTo>
                <a:lnTo>
                  <a:pt x="927" y="878"/>
                </a:lnTo>
                <a:lnTo>
                  <a:pt x="920" y="855"/>
                </a:lnTo>
                <a:lnTo>
                  <a:pt x="920" y="855"/>
                </a:lnTo>
                <a:lnTo>
                  <a:pt x="920" y="850"/>
                </a:lnTo>
                <a:lnTo>
                  <a:pt x="920" y="843"/>
                </a:lnTo>
                <a:lnTo>
                  <a:pt x="920" y="825"/>
                </a:lnTo>
                <a:lnTo>
                  <a:pt x="921" y="806"/>
                </a:lnTo>
                <a:lnTo>
                  <a:pt x="921" y="799"/>
                </a:lnTo>
                <a:lnTo>
                  <a:pt x="920" y="793"/>
                </a:lnTo>
                <a:lnTo>
                  <a:pt x="920" y="793"/>
                </a:lnTo>
                <a:lnTo>
                  <a:pt x="918" y="785"/>
                </a:lnTo>
                <a:lnTo>
                  <a:pt x="918" y="779"/>
                </a:lnTo>
                <a:lnTo>
                  <a:pt x="918" y="772"/>
                </a:lnTo>
                <a:lnTo>
                  <a:pt x="912" y="762"/>
                </a:lnTo>
                <a:lnTo>
                  <a:pt x="912" y="762"/>
                </a:lnTo>
                <a:lnTo>
                  <a:pt x="905" y="749"/>
                </a:lnTo>
                <a:lnTo>
                  <a:pt x="897" y="735"/>
                </a:lnTo>
                <a:lnTo>
                  <a:pt x="889" y="715"/>
                </a:lnTo>
                <a:lnTo>
                  <a:pt x="889" y="715"/>
                </a:lnTo>
                <a:lnTo>
                  <a:pt x="880" y="695"/>
                </a:lnTo>
                <a:lnTo>
                  <a:pt x="866" y="656"/>
                </a:lnTo>
                <a:lnTo>
                  <a:pt x="850" y="606"/>
                </a:lnTo>
                <a:lnTo>
                  <a:pt x="843" y="580"/>
                </a:lnTo>
                <a:lnTo>
                  <a:pt x="837" y="558"/>
                </a:lnTo>
                <a:lnTo>
                  <a:pt x="837" y="558"/>
                </a:lnTo>
                <a:lnTo>
                  <a:pt x="828" y="520"/>
                </a:lnTo>
                <a:lnTo>
                  <a:pt x="818" y="489"/>
                </a:lnTo>
                <a:lnTo>
                  <a:pt x="808" y="467"/>
                </a:lnTo>
                <a:lnTo>
                  <a:pt x="803" y="460"/>
                </a:lnTo>
                <a:lnTo>
                  <a:pt x="799" y="455"/>
                </a:lnTo>
                <a:lnTo>
                  <a:pt x="799" y="455"/>
                </a:lnTo>
                <a:lnTo>
                  <a:pt x="790" y="451"/>
                </a:lnTo>
                <a:lnTo>
                  <a:pt x="774" y="443"/>
                </a:lnTo>
                <a:lnTo>
                  <a:pt x="728" y="429"/>
                </a:lnTo>
                <a:lnTo>
                  <a:pt x="666" y="410"/>
                </a:lnTo>
                <a:lnTo>
                  <a:pt x="666" y="410"/>
                </a:lnTo>
                <a:lnTo>
                  <a:pt x="672" y="396"/>
                </a:lnTo>
                <a:lnTo>
                  <a:pt x="676" y="386"/>
                </a:lnTo>
                <a:lnTo>
                  <a:pt x="678" y="382"/>
                </a:lnTo>
                <a:lnTo>
                  <a:pt x="676" y="377"/>
                </a:lnTo>
                <a:lnTo>
                  <a:pt x="676" y="377"/>
                </a:lnTo>
                <a:lnTo>
                  <a:pt x="670" y="368"/>
                </a:lnTo>
                <a:lnTo>
                  <a:pt x="660" y="359"/>
                </a:lnTo>
                <a:lnTo>
                  <a:pt x="650" y="351"/>
                </a:lnTo>
                <a:lnTo>
                  <a:pt x="644" y="343"/>
                </a:lnTo>
                <a:lnTo>
                  <a:pt x="644" y="343"/>
                </a:lnTo>
                <a:lnTo>
                  <a:pt x="635" y="336"/>
                </a:lnTo>
                <a:lnTo>
                  <a:pt x="620" y="325"/>
                </a:lnTo>
                <a:lnTo>
                  <a:pt x="600" y="312"/>
                </a:lnTo>
                <a:lnTo>
                  <a:pt x="607" y="287"/>
                </a:lnTo>
                <a:lnTo>
                  <a:pt x="607" y="287"/>
                </a:lnTo>
                <a:lnTo>
                  <a:pt x="616" y="292"/>
                </a:lnTo>
                <a:lnTo>
                  <a:pt x="623" y="293"/>
                </a:lnTo>
                <a:lnTo>
                  <a:pt x="626" y="292"/>
                </a:lnTo>
                <a:lnTo>
                  <a:pt x="628" y="290"/>
                </a:lnTo>
                <a:lnTo>
                  <a:pt x="628" y="290"/>
                </a:lnTo>
                <a:lnTo>
                  <a:pt x="632" y="280"/>
                </a:lnTo>
                <a:lnTo>
                  <a:pt x="635" y="264"/>
                </a:lnTo>
                <a:lnTo>
                  <a:pt x="638" y="233"/>
                </a:lnTo>
                <a:lnTo>
                  <a:pt x="638" y="233"/>
                </a:lnTo>
                <a:lnTo>
                  <a:pt x="642" y="215"/>
                </a:lnTo>
                <a:lnTo>
                  <a:pt x="642" y="208"/>
                </a:lnTo>
                <a:lnTo>
                  <a:pt x="641" y="205"/>
                </a:lnTo>
                <a:lnTo>
                  <a:pt x="639" y="200"/>
                </a:lnTo>
                <a:lnTo>
                  <a:pt x="639" y="200"/>
                </a:lnTo>
                <a:lnTo>
                  <a:pt x="634" y="194"/>
                </a:lnTo>
                <a:lnTo>
                  <a:pt x="629" y="190"/>
                </a:lnTo>
                <a:lnTo>
                  <a:pt x="626" y="187"/>
                </a:lnTo>
                <a:lnTo>
                  <a:pt x="626" y="187"/>
                </a:lnTo>
                <a:lnTo>
                  <a:pt x="625" y="163"/>
                </a:lnTo>
                <a:lnTo>
                  <a:pt x="622" y="128"/>
                </a:lnTo>
                <a:lnTo>
                  <a:pt x="622" y="128"/>
                </a:lnTo>
                <a:lnTo>
                  <a:pt x="622" y="124"/>
                </a:lnTo>
                <a:lnTo>
                  <a:pt x="623" y="119"/>
                </a:lnTo>
                <a:lnTo>
                  <a:pt x="625" y="113"/>
                </a:lnTo>
                <a:lnTo>
                  <a:pt x="625" y="107"/>
                </a:lnTo>
                <a:lnTo>
                  <a:pt x="625" y="100"/>
                </a:lnTo>
                <a:lnTo>
                  <a:pt x="622" y="91"/>
                </a:lnTo>
                <a:lnTo>
                  <a:pt x="614" y="79"/>
                </a:lnTo>
                <a:lnTo>
                  <a:pt x="604" y="63"/>
                </a:lnTo>
                <a:lnTo>
                  <a:pt x="604" y="63"/>
                </a:lnTo>
                <a:lnTo>
                  <a:pt x="583" y="38"/>
                </a:lnTo>
                <a:lnTo>
                  <a:pt x="573" y="25"/>
                </a:lnTo>
                <a:lnTo>
                  <a:pt x="569" y="20"/>
                </a:lnTo>
                <a:lnTo>
                  <a:pt x="564" y="19"/>
                </a:lnTo>
                <a:lnTo>
                  <a:pt x="551" y="13"/>
                </a:lnTo>
                <a:lnTo>
                  <a:pt x="551" y="13"/>
                </a:lnTo>
                <a:lnTo>
                  <a:pt x="538" y="9"/>
                </a:lnTo>
                <a:lnTo>
                  <a:pt x="525" y="6"/>
                </a:lnTo>
                <a:lnTo>
                  <a:pt x="505" y="0"/>
                </a:lnTo>
                <a:lnTo>
                  <a:pt x="505" y="0"/>
                </a:lnTo>
                <a:lnTo>
                  <a:pt x="499" y="0"/>
                </a:lnTo>
                <a:lnTo>
                  <a:pt x="491" y="0"/>
                </a:lnTo>
                <a:lnTo>
                  <a:pt x="471" y="1"/>
                </a:lnTo>
                <a:lnTo>
                  <a:pt x="446" y="4"/>
                </a:lnTo>
                <a:lnTo>
                  <a:pt x="446" y="4"/>
                </a:lnTo>
                <a:close/>
                <a:moveTo>
                  <a:pt x="243" y="1002"/>
                </a:moveTo>
                <a:lnTo>
                  <a:pt x="243" y="1002"/>
                </a:lnTo>
                <a:lnTo>
                  <a:pt x="246" y="1009"/>
                </a:lnTo>
                <a:lnTo>
                  <a:pt x="250" y="1026"/>
                </a:lnTo>
                <a:lnTo>
                  <a:pt x="256" y="1048"/>
                </a:lnTo>
                <a:lnTo>
                  <a:pt x="258" y="1060"/>
                </a:lnTo>
                <a:lnTo>
                  <a:pt x="258" y="1070"/>
                </a:lnTo>
                <a:lnTo>
                  <a:pt x="258" y="1070"/>
                </a:lnTo>
                <a:lnTo>
                  <a:pt x="253" y="1105"/>
                </a:lnTo>
                <a:lnTo>
                  <a:pt x="246" y="1152"/>
                </a:lnTo>
                <a:lnTo>
                  <a:pt x="237" y="1211"/>
                </a:lnTo>
                <a:lnTo>
                  <a:pt x="243" y="1226"/>
                </a:lnTo>
                <a:lnTo>
                  <a:pt x="243" y="1226"/>
                </a:lnTo>
                <a:lnTo>
                  <a:pt x="233" y="1247"/>
                </a:lnTo>
                <a:lnTo>
                  <a:pt x="233" y="1247"/>
                </a:lnTo>
                <a:lnTo>
                  <a:pt x="231" y="1251"/>
                </a:lnTo>
                <a:lnTo>
                  <a:pt x="233" y="1257"/>
                </a:lnTo>
                <a:lnTo>
                  <a:pt x="237" y="1273"/>
                </a:lnTo>
                <a:lnTo>
                  <a:pt x="241" y="1288"/>
                </a:lnTo>
                <a:lnTo>
                  <a:pt x="244" y="1300"/>
                </a:lnTo>
                <a:lnTo>
                  <a:pt x="244" y="1300"/>
                </a:lnTo>
                <a:lnTo>
                  <a:pt x="249" y="1325"/>
                </a:lnTo>
                <a:lnTo>
                  <a:pt x="250" y="1344"/>
                </a:lnTo>
                <a:lnTo>
                  <a:pt x="252" y="1363"/>
                </a:lnTo>
                <a:lnTo>
                  <a:pt x="252" y="1363"/>
                </a:lnTo>
                <a:lnTo>
                  <a:pt x="252" y="1427"/>
                </a:lnTo>
                <a:lnTo>
                  <a:pt x="249" y="1465"/>
                </a:lnTo>
                <a:lnTo>
                  <a:pt x="247" y="1499"/>
                </a:lnTo>
                <a:lnTo>
                  <a:pt x="247" y="1499"/>
                </a:lnTo>
                <a:lnTo>
                  <a:pt x="246" y="1511"/>
                </a:lnTo>
                <a:lnTo>
                  <a:pt x="246" y="1519"/>
                </a:lnTo>
                <a:lnTo>
                  <a:pt x="247" y="1525"/>
                </a:lnTo>
                <a:lnTo>
                  <a:pt x="250" y="1530"/>
                </a:lnTo>
                <a:lnTo>
                  <a:pt x="258" y="1540"/>
                </a:lnTo>
                <a:lnTo>
                  <a:pt x="261" y="1547"/>
                </a:lnTo>
                <a:lnTo>
                  <a:pt x="265" y="1559"/>
                </a:lnTo>
                <a:lnTo>
                  <a:pt x="265" y="1559"/>
                </a:lnTo>
                <a:lnTo>
                  <a:pt x="283" y="1624"/>
                </a:lnTo>
                <a:lnTo>
                  <a:pt x="283" y="1624"/>
                </a:lnTo>
                <a:lnTo>
                  <a:pt x="284" y="1634"/>
                </a:lnTo>
                <a:lnTo>
                  <a:pt x="284" y="1645"/>
                </a:lnTo>
                <a:lnTo>
                  <a:pt x="283" y="1657"/>
                </a:lnTo>
                <a:lnTo>
                  <a:pt x="280" y="1667"/>
                </a:lnTo>
                <a:lnTo>
                  <a:pt x="274" y="1682"/>
                </a:lnTo>
                <a:lnTo>
                  <a:pt x="271" y="1689"/>
                </a:lnTo>
                <a:lnTo>
                  <a:pt x="271" y="1689"/>
                </a:lnTo>
                <a:lnTo>
                  <a:pt x="240" y="1618"/>
                </a:lnTo>
                <a:lnTo>
                  <a:pt x="240" y="1618"/>
                </a:lnTo>
                <a:lnTo>
                  <a:pt x="221" y="1581"/>
                </a:lnTo>
                <a:lnTo>
                  <a:pt x="208" y="1556"/>
                </a:lnTo>
                <a:lnTo>
                  <a:pt x="208" y="1556"/>
                </a:lnTo>
                <a:lnTo>
                  <a:pt x="196" y="1521"/>
                </a:lnTo>
                <a:lnTo>
                  <a:pt x="196" y="1521"/>
                </a:lnTo>
                <a:lnTo>
                  <a:pt x="194" y="1490"/>
                </a:lnTo>
                <a:lnTo>
                  <a:pt x="193" y="1462"/>
                </a:lnTo>
                <a:lnTo>
                  <a:pt x="197" y="1385"/>
                </a:lnTo>
                <a:lnTo>
                  <a:pt x="197" y="1385"/>
                </a:lnTo>
                <a:lnTo>
                  <a:pt x="205" y="1388"/>
                </a:lnTo>
                <a:lnTo>
                  <a:pt x="215" y="1391"/>
                </a:lnTo>
                <a:lnTo>
                  <a:pt x="215" y="1391"/>
                </a:lnTo>
                <a:lnTo>
                  <a:pt x="218" y="1391"/>
                </a:lnTo>
                <a:lnTo>
                  <a:pt x="218" y="1387"/>
                </a:lnTo>
                <a:lnTo>
                  <a:pt x="219" y="1375"/>
                </a:lnTo>
                <a:lnTo>
                  <a:pt x="218" y="1344"/>
                </a:lnTo>
                <a:lnTo>
                  <a:pt x="218" y="1344"/>
                </a:lnTo>
                <a:lnTo>
                  <a:pt x="215" y="1334"/>
                </a:lnTo>
                <a:lnTo>
                  <a:pt x="212" y="1326"/>
                </a:lnTo>
                <a:lnTo>
                  <a:pt x="200" y="1306"/>
                </a:lnTo>
                <a:lnTo>
                  <a:pt x="200" y="1306"/>
                </a:lnTo>
                <a:lnTo>
                  <a:pt x="197" y="1298"/>
                </a:lnTo>
                <a:lnTo>
                  <a:pt x="196" y="1289"/>
                </a:lnTo>
                <a:lnTo>
                  <a:pt x="196" y="1281"/>
                </a:lnTo>
                <a:lnTo>
                  <a:pt x="197" y="1273"/>
                </a:lnTo>
                <a:lnTo>
                  <a:pt x="200" y="1259"/>
                </a:lnTo>
                <a:lnTo>
                  <a:pt x="203" y="1251"/>
                </a:lnTo>
                <a:lnTo>
                  <a:pt x="211" y="1194"/>
                </a:lnTo>
                <a:lnTo>
                  <a:pt x="211" y="1194"/>
                </a:lnTo>
                <a:lnTo>
                  <a:pt x="216" y="1161"/>
                </a:lnTo>
                <a:lnTo>
                  <a:pt x="221" y="1145"/>
                </a:lnTo>
                <a:lnTo>
                  <a:pt x="224" y="1132"/>
                </a:lnTo>
                <a:lnTo>
                  <a:pt x="224" y="1132"/>
                </a:lnTo>
                <a:lnTo>
                  <a:pt x="227" y="1123"/>
                </a:lnTo>
                <a:lnTo>
                  <a:pt x="230" y="1107"/>
                </a:lnTo>
                <a:lnTo>
                  <a:pt x="236" y="1062"/>
                </a:lnTo>
                <a:lnTo>
                  <a:pt x="243" y="1002"/>
                </a:lnTo>
                <a:lnTo>
                  <a:pt x="243" y="1002"/>
                </a:lnTo>
                <a:close/>
                <a:moveTo>
                  <a:pt x="530" y="1690"/>
                </a:moveTo>
                <a:lnTo>
                  <a:pt x="530" y="1690"/>
                </a:lnTo>
                <a:lnTo>
                  <a:pt x="541" y="1729"/>
                </a:lnTo>
                <a:lnTo>
                  <a:pt x="548" y="1755"/>
                </a:lnTo>
                <a:lnTo>
                  <a:pt x="554" y="1771"/>
                </a:lnTo>
                <a:lnTo>
                  <a:pt x="554" y="1771"/>
                </a:lnTo>
                <a:lnTo>
                  <a:pt x="557" y="1776"/>
                </a:lnTo>
                <a:lnTo>
                  <a:pt x="558" y="1782"/>
                </a:lnTo>
                <a:lnTo>
                  <a:pt x="561" y="1801"/>
                </a:lnTo>
                <a:lnTo>
                  <a:pt x="561" y="1801"/>
                </a:lnTo>
                <a:lnTo>
                  <a:pt x="566" y="1817"/>
                </a:lnTo>
                <a:lnTo>
                  <a:pt x="570" y="1825"/>
                </a:lnTo>
                <a:lnTo>
                  <a:pt x="570" y="1825"/>
                </a:lnTo>
                <a:lnTo>
                  <a:pt x="572" y="1830"/>
                </a:lnTo>
                <a:lnTo>
                  <a:pt x="572" y="1838"/>
                </a:lnTo>
                <a:lnTo>
                  <a:pt x="570" y="1844"/>
                </a:lnTo>
                <a:lnTo>
                  <a:pt x="567" y="1850"/>
                </a:lnTo>
                <a:lnTo>
                  <a:pt x="567" y="1850"/>
                </a:lnTo>
                <a:lnTo>
                  <a:pt x="564" y="1855"/>
                </a:lnTo>
                <a:lnTo>
                  <a:pt x="564" y="1860"/>
                </a:lnTo>
                <a:lnTo>
                  <a:pt x="564" y="1866"/>
                </a:lnTo>
                <a:lnTo>
                  <a:pt x="564" y="1875"/>
                </a:lnTo>
                <a:lnTo>
                  <a:pt x="564" y="1875"/>
                </a:lnTo>
                <a:lnTo>
                  <a:pt x="563" y="1879"/>
                </a:lnTo>
                <a:lnTo>
                  <a:pt x="561" y="1883"/>
                </a:lnTo>
                <a:lnTo>
                  <a:pt x="557" y="1888"/>
                </a:lnTo>
                <a:lnTo>
                  <a:pt x="553" y="1891"/>
                </a:lnTo>
                <a:lnTo>
                  <a:pt x="547" y="1895"/>
                </a:lnTo>
                <a:lnTo>
                  <a:pt x="547" y="1895"/>
                </a:lnTo>
                <a:lnTo>
                  <a:pt x="541" y="1900"/>
                </a:lnTo>
                <a:lnTo>
                  <a:pt x="533" y="1906"/>
                </a:lnTo>
                <a:lnTo>
                  <a:pt x="527" y="1907"/>
                </a:lnTo>
                <a:lnTo>
                  <a:pt x="525" y="1907"/>
                </a:lnTo>
                <a:lnTo>
                  <a:pt x="523" y="1907"/>
                </a:lnTo>
                <a:lnTo>
                  <a:pt x="523" y="1907"/>
                </a:lnTo>
                <a:lnTo>
                  <a:pt x="522" y="1898"/>
                </a:lnTo>
                <a:lnTo>
                  <a:pt x="520" y="1883"/>
                </a:lnTo>
                <a:lnTo>
                  <a:pt x="519" y="1867"/>
                </a:lnTo>
                <a:lnTo>
                  <a:pt x="519" y="1854"/>
                </a:lnTo>
                <a:lnTo>
                  <a:pt x="519" y="1854"/>
                </a:lnTo>
                <a:lnTo>
                  <a:pt x="522" y="1845"/>
                </a:lnTo>
                <a:lnTo>
                  <a:pt x="525" y="1835"/>
                </a:lnTo>
                <a:lnTo>
                  <a:pt x="529" y="1825"/>
                </a:lnTo>
                <a:lnTo>
                  <a:pt x="530" y="1816"/>
                </a:lnTo>
                <a:lnTo>
                  <a:pt x="530" y="1816"/>
                </a:lnTo>
                <a:lnTo>
                  <a:pt x="532" y="1792"/>
                </a:lnTo>
                <a:lnTo>
                  <a:pt x="532" y="1749"/>
                </a:lnTo>
                <a:lnTo>
                  <a:pt x="530" y="1690"/>
                </a:lnTo>
                <a:lnTo>
                  <a:pt x="530" y="1690"/>
                </a:lnTo>
                <a:close/>
                <a:moveTo>
                  <a:pt x="937" y="1410"/>
                </a:moveTo>
                <a:lnTo>
                  <a:pt x="952" y="1409"/>
                </a:lnTo>
                <a:lnTo>
                  <a:pt x="952" y="1409"/>
                </a:lnTo>
                <a:lnTo>
                  <a:pt x="961" y="1424"/>
                </a:lnTo>
                <a:lnTo>
                  <a:pt x="970" y="1444"/>
                </a:lnTo>
                <a:lnTo>
                  <a:pt x="970" y="1444"/>
                </a:lnTo>
                <a:lnTo>
                  <a:pt x="976" y="1471"/>
                </a:lnTo>
                <a:lnTo>
                  <a:pt x="981" y="1505"/>
                </a:lnTo>
                <a:lnTo>
                  <a:pt x="981" y="1505"/>
                </a:lnTo>
                <a:lnTo>
                  <a:pt x="984" y="1525"/>
                </a:lnTo>
                <a:lnTo>
                  <a:pt x="986" y="1553"/>
                </a:lnTo>
                <a:lnTo>
                  <a:pt x="989" y="1590"/>
                </a:lnTo>
                <a:lnTo>
                  <a:pt x="958" y="1578"/>
                </a:lnTo>
                <a:lnTo>
                  <a:pt x="958" y="1578"/>
                </a:lnTo>
                <a:lnTo>
                  <a:pt x="962" y="1506"/>
                </a:lnTo>
                <a:lnTo>
                  <a:pt x="962" y="1506"/>
                </a:lnTo>
                <a:lnTo>
                  <a:pt x="962" y="1494"/>
                </a:lnTo>
                <a:lnTo>
                  <a:pt x="959" y="1480"/>
                </a:lnTo>
                <a:lnTo>
                  <a:pt x="951" y="1449"/>
                </a:lnTo>
                <a:lnTo>
                  <a:pt x="942" y="1422"/>
                </a:lnTo>
                <a:lnTo>
                  <a:pt x="937" y="1410"/>
                </a:lnTo>
                <a:lnTo>
                  <a:pt x="937" y="1410"/>
                </a:lnTo>
                <a:close/>
                <a:moveTo>
                  <a:pt x="918" y="1416"/>
                </a:moveTo>
                <a:lnTo>
                  <a:pt x="918" y="1416"/>
                </a:lnTo>
                <a:lnTo>
                  <a:pt x="922" y="1468"/>
                </a:lnTo>
                <a:lnTo>
                  <a:pt x="925" y="1509"/>
                </a:lnTo>
                <a:lnTo>
                  <a:pt x="925" y="1539"/>
                </a:lnTo>
                <a:lnTo>
                  <a:pt x="925" y="1539"/>
                </a:lnTo>
                <a:lnTo>
                  <a:pt x="924" y="1556"/>
                </a:lnTo>
                <a:lnTo>
                  <a:pt x="922" y="1575"/>
                </a:lnTo>
                <a:lnTo>
                  <a:pt x="920" y="1596"/>
                </a:lnTo>
                <a:lnTo>
                  <a:pt x="896" y="1603"/>
                </a:lnTo>
                <a:lnTo>
                  <a:pt x="896" y="1603"/>
                </a:lnTo>
                <a:lnTo>
                  <a:pt x="896" y="1589"/>
                </a:lnTo>
                <a:lnTo>
                  <a:pt x="896" y="1577"/>
                </a:lnTo>
                <a:lnTo>
                  <a:pt x="897" y="1567"/>
                </a:lnTo>
                <a:lnTo>
                  <a:pt x="897" y="1567"/>
                </a:lnTo>
                <a:lnTo>
                  <a:pt x="899" y="1556"/>
                </a:lnTo>
                <a:lnTo>
                  <a:pt x="900" y="1540"/>
                </a:lnTo>
                <a:lnTo>
                  <a:pt x="905" y="1506"/>
                </a:lnTo>
                <a:lnTo>
                  <a:pt x="909" y="1466"/>
                </a:lnTo>
                <a:lnTo>
                  <a:pt x="909" y="1466"/>
                </a:lnTo>
                <a:lnTo>
                  <a:pt x="915" y="1434"/>
                </a:lnTo>
                <a:lnTo>
                  <a:pt x="918" y="1416"/>
                </a:lnTo>
                <a:lnTo>
                  <a:pt x="918" y="1416"/>
                </a:lnTo>
                <a:close/>
                <a:moveTo>
                  <a:pt x="759" y="816"/>
                </a:moveTo>
                <a:lnTo>
                  <a:pt x="759" y="816"/>
                </a:lnTo>
                <a:lnTo>
                  <a:pt x="771" y="862"/>
                </a:lnTo>
                <a:lnTo>
                  <a:pt x="787" y="920"/>
                </a:lnTo>
                <a:lnTo>
                  <a:pt x="787" y="920"/>
                </a:lnTo>
                <a:lnTo>
                  <a:pt x="793" y="931"/>
                </a:lnTo>
                <a:lnTo>
                  <a:pt x="800" y="945"/>
                </a:lnTo>
                <a:lnTo>
                  <a:pt x="809" y="964"/>
                </a:lnTo>
                <a:lnTo>
                  <a:pt x="812" y="976"/>
                </a:lnTo>
                <a:lnTo>
                  <a:pt x="816" y="989"/>
                </a:lnTo>
                <a:lnTo>
                  <a:pt x="816" y="989"/>
                </a:lnTo>
                <a:lnTo>
                  <a:pt x="821" y="1009"/>
                </a:lnTo>
                <a:lnTo>
                  <a:pt x="830" y="1037"/>
                </a:lnTo>
                <a:lnTo>
                  <a:pt x="852" y="1105"/>
                </a:lnTo>
                <a:lnTo>
                  <a:pt x="883" y="1191"/>
                </a:lnTo>
                <a:lnTo>
                  <a:pt x="884" y="1213"/>
                </a:lnTo>
                <a:lnTo>
                  <a:pt x="897" y="1219"/>
                </a:lnTo>
                <a:lnTo>
                  <a:pt x="894" y="1248"/>
                </a:lnTo>
                <a:lnTo>
                  <a:pt x="894" y="1248"/>
                </a:lnTo>
                <a:lnTo>
                  <a:pt x="894" y="1256"/>
                </a:lnTo>
                <a:lnTo>
                  <a:pt x="897" y="1266"/>
                </a:lnTo>
                <a:lnTo>
                  <a:pt x="903" y="1279"/>
                </a:lnTo>
                <a:lnTo>
                  <a:pt x="915" y="1294"/>
                </a:lnTo>
                <a:lnTo>
                  <a:pt x="915" y="1294"/>
                </a:lnTo>
                <a:lnTo>
                  <a:pt x="920" y="1301"/>
                </a:lnTo>
                <a:lnTo>
                  <a:pt x="920" y="1307"/>
                </a:lnTo>
                <a:lnTo>
                  <a:pt x="918" y="1310"/>
                </a:lnTo>
                <a:lnTo>
                  <a:pt x="915" y="1313"/>
                </a:lnTo>
                <a:lnTo>
                  <a:pt x="906" y="1315"/>
                </a:lnTo>
                <a:lnTo>
                  <a:pt x="902" y="1315"/>
                </a:lnTo>
                <a:lnTo>
                  <a:pt x="886" y="1323"/>
                </a:lnTo>
                <a:lnTo>
                  <a:pt x="886" y="1323"/>
                </a:lnTo>
                <a:lnTo>
                  <a:pt x="889" y="1332"/>
                </a:lnTo>
                <a:lnTo>
                  <a:pt x="894" y="1344"/>
                </a:lnTo>
                <a:lnTo>
                  <a:pt x="903" y="1359"/>
                </a:lnTo>
                <a:lnTo>
                  <a:pt x="903" y="1359"/>
                </a:lnTo>
                <a:lnTo>
                  <a:pt x="897" y="1375"/>
                </a:lnTo>
                <a:lnTo>
                  <a:pt x="893" y="1390"/>
                </a:lnTo>
                <a:lnTo>
                  <a:pt x="892" y="1402"/>
                </a:lnTo>
                <a:lnTo>
                  <a:pt x="892" y="1402"/>
                </a:lnTo>
                <a:lnTo>
                  <a:pt x="890" y="1419"/>
                </a:lnTo>
                <a:lnTo>
                  <a:pt x="890" y="1450"/>
                </a:lnTo>
                <a:lnTo>
                  <a:pt x="890" y="1483"/>
                </a:lnTo>
                <a:lnTo>
                  <a:pt x="889" y="1511"/>
                </a:lnTo>
                <a:lnTo>
                  <a:pt x="889" y="1511"/>
                </a:lnTo>
                <a:lnTo>
                  <a:pt x="887" y="1537"/>
                </a:lnTo>
                <a:lnTo>
                  <a:pt x="883" y="1562"/>
                </a:lnTo>
                <a:lnTo>
                  <a:pt x="880" y="1590"/>
                </a:lnTo>
                <a:lnTo>
                  <a:pt x="861" y="1599"/>
                </a:lnTo>
                <a:lnTo>
                  <a:pt x="861" y="1599"/>
                </a:lnTo>
                <a:lnTo>
                  <a:pt x="855" y="1642"/>
                </a:lnTo>
                <a:lnTo>
                  <a:pt x="849" y="1665"/>
                </a:lnTo>
                <a:lnTo>
                  <a:pt x="847" y="1670"/>
                </a:lnTo>
                <a:lnTo>
                  <a:pt x="846" y="1670"/>
                </a:lnTo>
                <a:lnTo>
                  <a:pt x="844" y="1667"/>
                </a:lnTo>
                <a:lnTo>
                  <a:pt x="844" y="1667"/>
                </a:lnTo>
                <a:lnTo>
                  <a:pt x="833" y="1615"/>
                </a:lnTo>
                <a:lnTo>
                  <a:pt x="827" y="1586"/>
                </a:lnTo>
                <a:lnTo>
                  <a:pt x="824" y="1570"/>
                </a:lnTo>
                <a:lnTo>
                  <a:pt x="824" y="1570"/>
                </a:lnTo>
                <a:lnTo>
                  <a:pt x="818" y="1497"/>
                </a:lnTo>
                <a:lnTo>
                  <a:pt x="813" y="1452"/>
                </a:lnTo>
                <a:lnTo>
                  <a:pt x="810" y="1428"/>
                </a:lnTo>
                <a:lnTo>
                  <a:pt x="810" y="1428"/>
                </a:lnTo>
                <a:lnTo>
                  <a:pt x="800" y="1391"/>
                </a:lnTo>
                <a:lnTo>
                  <a:pt x="793" y="1368"/>
                </a:lnTo>
                <a:lnTo>
                  <a:pt x="787" y="1351"/>
                </a:lnTo>
                <a:lnTo>
                  <a:pt x="787" y="1351"/>
                </a:lnTo>
                <a:lnTo>
                  <a:pt x="775" y="1317"/>
                </a:lnTo>
                <a:lnTo>
                  <a:pt x="765" y="1291"/>
                </a:lnTo>
                <a:lnTo>
                  <a:pt x="750" y="1105"/>
                </a:lnTo>
                <a:lnTo>
                  <a:pt x="750" y="1105"/>
                </a:lnTo>
                <a:lnTo>
                  <a:pt x="756" y="1079"/>
                </a:lnTo>
                <a:lnTo>
                  <a:pt x="763" y="1052"/>
                </a:lnTo>
                <a:lnTo>
                  <a:pt x="771" y="1024"/>
                </a:lnTo>
                <a:lnTo>
                  <a:pt x="771" y="1024"/>
                </a:lnTo>
                <a:lnTo>
                  <a:pt x="775" y="1011"/>
                </a:lnTo>
                <a:lnTo>
                  <a:pt x="775" y="998"/>
                </a:lnTo>
                <a:lnTo>
                  <a:pt x="775" y="987"/>
                </a:lnTo>
                <a:lnTo>
                  <a:pt x="772" y="977"/>
                </a:lnTo>
                <a:lnTo>
                  <a:pt x="766" y="961"/>
                </a:lnTo>
                <a:lnTo>
                  <a:pt x="762" y="949"/>
                </a:lnTo>
                <a:lnTo>
                  <a:pt x="762" y="949"/>
                </a:lnTo>
                <a:lnTo>
                  <a:pt x="760" y="940"/>
                </a:lnTo>
                <a:lnTo>
                  <a:pt x="760" y="924"/>
                </a:lnTo>
                <a:lnTo>
                  <a:pt x="759" y="878"/>
                </a:lnTo>
                <a:lnTo>
                  <a:pt x="759" y="816"/>
                </a:lnTo>
                <a:lnTo>
                  <a:pt x="759" y="8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4"/>
          <p:cNvSpPr>
            <a:spLocks noEditPoints="1"/>
          </p:cNvSpPr>
          <p:nvPr/>
        </p:nvSpPr>
        <p:spPr bwMode="auto">
          <a:xfrm>
            <a:off x="6490490" y="801822"/>
            <a:ext cx="559148" cy="1635775"/>
          </a:xfrm>
          <a:custGeom>
            <a:avLst/>
            <a:gdLst>
              <a:gd name="T0" fmla="*/ 200 w 416"/>
              <a:gd name="T1" fmla="*/ 54 h 1217"/>
              <a:gd name="T2" fmla="*/ 222 w 416"/>
              <a:gd name="T3" fmla="*/ 162 h 1217"/>
              <a:gd name="T4" fmla="*/ 124 w 416"/>
              <a:gd name="T5" fmla="*/ 258 h 1217"/>
              <a:gd name="T6" fmla="*/ 90 w 416"/>
              <a:gd name="T7" fmla="*/ 438 h 1217"/>
              <a:gd name="T8" fmla="*/ 88 w 416"/>
              <a:gd name="T9" fmla="*/ 641 h 1217"/>
              <a:gd name="T10" fmla="*/ 88 w 416"/>
              <a:gd name="T11" fmla="*/ 715 h 1217"/>
              <a:gd name="T12" fmla="*/ 112 w 416"/>
              <a:gd name="T13" fmla="*/ 751 h 1217"/>
              <a:gd name="T14" fmla="*/ 132 w 416"/>
              <a:gd name="T15" fmla="*/ 705 h 1217"/>
              <a:gd name="T16" fmla="*/ 128 w 416"/>
              <a:gd name="T17" fmla="*/ 659 h 1217"/>
              <a:gd name="T18" fmla="*/ 136 w 416"/>
              <a:gd name="T19" fmla="*/ 582 h 1217"/>
              <a:gd name="T20" fmla="*/ 150 w 416"/>
              <a:gd name="T21" fmla="*/ 635 h 1217"/>
              <a:gd name="T22" fmla="*/ 148 w 416"/>
              <a:gd name="T23" fmla="*/ 877 h 1217"/>
              <a:gd name="T24" fmla="*/ 128 w 416"/>
              <a:gd name="T25" fmla="*/ 1023 h 1217"/>
              <a:gd name="T26" fmla="*/ 138 w 416"/>
              <a:gd name="T27" fmla="*/ 1133 h 1217"/>
              <a:gd name="T28" fmla="*/ 168 w 416"/>
              <a:gd name="T29" fmla="*/ 1205 h 1217"/>
              <a:gd name="T30" fmla="*/ 242 w 416"/>
              <a:gd name="T31" fmla="*/ 1217 h 1217"/>
              <a:gd name="T32" fmla="*/ 254 w 416"/>
              <a:gd name="T33" fmla="*/ 1191 h 1217"/>
              <a:gd name="T34" fmla="*/ 232 w 416"/>
              <a:gd name="T35" fmla="*/ 1147 h 1217"/>
              <a:gd name="T36" fmla="*/ 232 w 416"/>
              <a:gd name="T37" fmla="*/ 1095 h 1217"/>
              <a:gd name="T38" fmla="*/ 226 w 416"/>
              <a:gd name="T39" fmla="*/ 1043 h 1217"/>
              <a:gd name="T40" fmla="*/ 242 w 416"/>
              <a:gd name="T41" fmla="*/ 871 h 1217"/>
              <a:gd name="T42" fmla="*/ 284 w 416"/>
              <a:gd name="T43" fmla="*/ 825 h 1217"/>
              <a:gd name="T44" fmla="*/ 288 w 416"/>
              <a:gd name="T45" fmla="*/ 983 h 1217"/>
              <a:gd name="T46" fmla="*/ 304 w 416"/>
              <a:gd name="T47" fmla="*/ 1139 h 1217"/>
              <a:gd name="T48" fmla="*/ 312 w 416"/>
              <a:gd name="T49" fmla="*/ 1167 h 1217"/>
              <a:gd name="T50" fmla="*/ 362 w 416"/>
              <a:gd name="T51" fmla="*/ 1213 h 1217"/>
              <a:gd name="T52" fmla="*/ 410 w 416"/>
              <a:gd name="T53" fmla="*/ 1179 h 1217"/>
              <a:gd name="T54" fmla="*/ 386 w 416"/>
              <a:gd name="T55" fmla="*/ 1153 h 1217"/>
              <a:gd name="T56" fmla="*/ 380 w 416"/>
              <a:gd name="T57" fmla="*/ 1105 h 1217"/>
              <a:gd name="T58" fmla="*/ 376 w 416"/>
              <a:gd name="T59" fmla="*/ 981 h 1217"/>
              <a:gd name="T60" fmla="*/ 378 w 416"/>
              <a:gd name="T61" fmla="*/ 829 h 1217"/>
              <a:gd name="T62" fmla="*/ 370 w 416"/>
              <a:gd name="T63" fmla="*/ 647 h 1217"/>
              <a:gd name="T64" fmla="*/ 390 w 416"/>
              <a:gd name="T65" fmla="*/ 448 h 1217"/>
              <a:gd name="T66" fmla="*/ 390 w 416"/>
              <a:gd name="T67" fmla="*/ 282 h 1217"/>
              <a:gd name="T68" fmla="*/ 372 w 416"/>
              <a:gd name="T69" fmla="*/ 224 h 1217"/>
              <a:gd name="T70" fmla="*/ 306 w 416"/>
              <a:gd name="T71" fmla="*/ 192 h 1217"/>
              <a:gd name="T72" fmla="*/ 340 w 416"/>
              <a:gd name="T73" fmla="*/ 110 h 1217"/>
              <a:gd name="T74" fmla="*/ 324 w 416"/>
              <a:gd name="T75" fmla="*/ 20 h 1217"/>
              <a:gd name="T76" fmla="*/ 252 w 416"/>
              <a:gd name="T77" fmla="*/ 0 h 1217"/>
              <a:gd name="T78" fmla="*/ 102 w 416"/>
              <a:gd name="T79" fmla="*/ 70 h 1217"/>
              <a:gd name="T80" fmla="*/ 88 w 416"/>
              <a:gd name="T81" fmla="*/ 92 h 1217"/>
              <a:gd name="T82" fmla="*/ 96 w 416"/>
              <a:gd name="T83" fmla="*/ 124 h 1217"/>
              <a:gd name="T84" fmla="*/ 138 w 416"/>
              <a:gd name="T85" fmla="*/ 138 h 1217"/>
              <a:gd name="T86" fmla="*/ 200 w 416"/>
              <a:gd name="T87" fmla="*/ 134 h 1217"/>
              <a:gd name="T88" fmla="*/ 198 w 416"/>
              <a:gd name="T89" fmla="*/ 116 h 1217"/>
              <a:gd name="T90" fmla="*/ 180 w 416"/>
              <a:gd name="T91" fmla="*/ 100 h 1217"/>
              <a:gd name="T92" fmla="*/ 164 w 416"/>
              <a:gd name="T93" fmla="*/ 64 h 1217"/>
              <a:gd name="T94" fmla="*/ 148 w 416"/>
              <a:gd name="T95" fmla="*/ 42 h 1217"/>
              <a:gd name="T96" fmla="*/ 116 w 416"/>
              <a:gd name="T97" fmla="*/ 38 h 1217"/>
              <a:gd name="T98" fmla="*/ 66 w 416"/>
              <a:gd name="T99" fmla="*/ 737 h 1217"/>
              <a:gd name="T100" fmla="*/ 40 w 416"/>
              <a:gd name="T101" fmla="*/ 627 h 1217"/>
              <a:gd name="T102" fmla="*/ 38 w 416"/>
              <a:gd name="T103" fmla="*/ 681 h 1217"/>
              <a:gd name="T104" fmla="*/ 66 w 416"/>
              <a:gd name="T105" fmla="*/ 743 h 1217"/>
              <a:gd name="T106" fmla="*/ 64 w 416"/>
              <a:gd name="T107" fmla="*/ 757 h 1217"/>
              <a:gd name="T108" fmla="*/ 32 w 416"/>
              <a:gd name="T109" fmla="*/ 747 h 1217"/>
              <a:gd name="T110" fmla="*/ 0 w 416"/>
              <a:gd name="T111" fmla="*/ 617 h 1217"/>
              <a:gd name="T112" fmla="*/ 20 w 416"/>
              <a:gd name="T113" fmla="*/ 743 h 1217"/>
              <a:gd name="T114" fmla="*/ 56 w 416"/>
              <a:gd name="T115" fmla="*/ 763 h 1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1217">
                <a:moveTo>
                  <a:pt x="252" y="0"/>
                </a:moveTo>
                <a:lnTo>
                  <a:pt x="236" y="12"/>
                </a:lnTo>
                <a:lnTo>
                  <a:pt x="210" y="26"/>
                </a:lnTo>
                <a:lnTo>
                  <a:pt x="208" y="40"/>
                </a:lnTo>
                <a:lnTo>
                  <a:pt x="208" y="40"/>
                </a:lnTo>
                <a:lnTo>
                  <a:pt x="204" y="46"/>
                </a:lnTo>
                <a:lnTo>
                  <a:pt x="200" y="50"/>
                </a:lnTo>
                <a:lnTo>
                  <a:pt x="200" y="54"/>
                </a:lnTo>
                <a:lnTo>
                  <a:pt x="200" y="54"/>
                </a:lnTo>
                <a:lnTo>
                  <a:pt x="202" y="58"/>
                </a:lnTo>
                <a:lnTo>
                  <a:pt x="206" y="60"/>
                </a:lnTo>
                <a:lnTo>
                  <a:pt x="206" y="60"/>
                </a:lnTo>
                <a:lnTo>
                  <a:pt x="214" y="134"/>
                </a:lnTo>
                <a:lnTo>
                  <a:pt x="214" y="134"/>
                </a:lnTo>
                <a:lnTo>
                  <a:pt x="218" y="150"/>
                </a:lnTo>
                <a:lnTo>
                  <a:pt x="222" y="162"/>
                </a:lnTo>
                <a:lnTo>
                  <a:pt x="226" y="166"/>
                </a:lnTo>
                <a:lnTo>
                  <a:pt x="226" y="166"/>
                </a:lnTo>
                <a:lnTo>
                  <a:pt x="226" y="170"/>
                </a:lnTo>
                <a:lnTo>
                  <a:pt x="224" y="180"/>
                </a:lnTo>
                <a:lnTo>
                  <a:pt x="222" y="192"/>
                </a:lnTo>
                <a:lnTo>
                  <a:pt x="174" y="228"/>
                </a:lnTo>
                <a:lnTo>
                  <a:pt x="124" y="258"/>
                </a:lnTo>
                <a:lnTo>
                  <a:pt x="124" y="258"/>
                </a:lnTo>
                <a:lnTo>
                  <a:pt x="112" y="288"/>
                </a:lnTo>
                <a:lnTo>
                  <a:pt x="102" y="308"/>
                </a:lnTo>
                <a:lnTo>
                  <a:pt x="98" y="320"/>
                </a:lnTo>
                <a:lnTo>
                  <a:pt x="98" y="320"/>
                </a:lnTo>
                <a:lnTo>
                  <a:pt x="102" y="362"/>
                </a:lnTo>
                <a:lnTo>
                  <a:pt x="102" y="362"/>
                </a:lnTo>
                <a:lnTo>
                  <a:pt x="96" y="404"/>
                </a:lnTo>
                <a:lnTo>
                  <a:pt x="90" y="438"/>
                </a:lnTo>
                <a:lnTo>
                  <a:pt x="90" y="438"/>
                </a:lnTo>
                <a:lnTo>
                  <a:pt x="84" y="466"/>
                </a:lnTo>
                <a:lnTo>
                  <a:pt x="78" y="500"/>
                </a:lnTo>
                <a:lnTo>
                  <a:pt x="78" y="546"/>
                </a:lnTo>
                <a:lnTo>
                  <a:pt x="70" y="578"/>
                </a:lnTo>
                <a:lnTo>
                  <a:pt x="70" y="597"/>
                </a:lnTo>
                <a:lnTo>
                  <a:pt x="82" y="641"/>
                </a:lnTo>
                <a:lnTo>
                  <a:pt x="88" y="641"/>
                </a:lnTo>
                <a:lnTo>
                  <a:pt x="84" y="681"/>
                </a:lnTo>
                <a:lnTo>
                  <a:pt x="84" y="681"/>
                </a:lnTo>
                <a:lnTo>
                  <a:pt x="82" y="685"/>
                </a:lnTo>
                <a:lnTo>
                  <a:pt x="82" y="689"/>
                </a:lnTo>
                <a:lnTo>
                  <a:pt x="82" y="689"/>
                </a:lnTo>
                <a:lnTo>
                  <a:pt x="84" y="703"/>
                </a:lnTo>
                <a:lnTo>
                  <a:pt x="88" y="715"/>
                </a:lnTo>
                <a:lnTo>
                  <a:pt x="88" y="715"/>
                </a:lnTo>
                <a:lnTo>
                  <a:pt x="96" y="727"/>
                </a:lnTo>
                <a:lnTo>
                  <a:pt x="96" y="727"/>
                </a:lnTo>
                <a:lnTo>
                  <a:pt x="108" y="725"/>
                </a:lnTo>
                <a:lnTo>
                  <a:pt x="108" y="725"/>
                </a:lnTo>
                <a:lnTo>
                  <a:pt x="110" y="725"/>
                </a:lnTo>
                <a:lnTo>
                  <a:pt x="110" y="751"/>
                </a:lnTo>
                <a:lnTo>
                  <a:pt x="110" y="751"/>
                </a:lnTo>
                <a:lnTo>
                  <a:pt x="112" y="751"/>
                </a:lnTo>
                <a:lnTo>
                  <a:pt x="116" y="753"/>
                </a:lnTo>
                <a:lnTo>
                  <a:pt x="116" y="753"/>
                </a:lnTo>
                <a:lnTo>
                  <a:pt x="120" y="751"/>
                </a:lnTo>
                <a:lnTo>
                  <a:pt x="122" y="751"/>
                </a:lnTo>
                <a:lnTo>
                  <a:pt x="122" y="709"/>
                </a:lnTo>
                <a:lnTo>
                  <a:pt x="122" y="709"/>
                </a:lnTo>
                <a:lnTo>
                  <a:pt x="128" y="707"/>
                </a:lnTo>
                <a:lnTo>
                  <a:pt x="132" y="705"/>
                </a:lnTo>
                <a:lnTo>
                  <a:pt x="134" y="701"/>
                </a:lnTo>
                <a:lnTo>
                  <a:pt x="134" y="701"/>
                </a:lnTo>
                <a:lnTo>
                  <a:pt x="134" y="697"/>
                </a:lnTo>
                <a:lnTo>
                  <a:pt x="134" y="693"/>
                </a:lnTo>
                <a:lnTo>
                  <a:pt x="134" y="693"/>
                </a:lnTo>
                <a:lnTo>
                  <a:pt x="132" y="681"/>
                </a:lnTo>
                <a:lnTo>
                  <a:pt x="130" y="673"/>
                </a:lnTo>
                <a:lnTo>
                  <a:pt x="128" y="659"/>
                </a:lnTo>
                <a:lnTo>
                  <a:pt x="124" y="649"/>
                </a:lnTo>
                <a:lnTo>
                  <a:pt x="128" y="647"/>
                </a:lnTo>
                <a:lnTo>
                  <a:pt x="128" y="647"/>
                </a:lnTo>
                <a:lnTo>
                  <a:pt x="136" y="595"/>
                </a:lnTo>
                <a:lnTo>
                  <a:pt x="136" y="595"/>
                </a:lnTo>
                <a:lnTo>
                  <a:pt x="136" y="589"/>
                </a:lnTo>
                <a:lnTo>
                  <a:pt x="136" y="586"/>
                </a:lnTo>
                <a:lnTo>
                  <a:pt x="136" y="582"/>
                </a:lnTo>
                <a:lnTo>
                  <a:pt x="136" y="582"/>
                </a:lnTo>
                <a:lnTo>
                  <a:pt x="142" y="566"/>
                </a:lnTo>
                <a:lnTo>
                  <a:pt x="142" y="566"/>
                </a:lnTo>
                <a:lnTo>
                  <a:pt x="148" y="586"/>
                </a:lnTo>
                <a:lnTo>
                  <a:pt x="156" y="609"/>
                </a:lnTo>
                <a:lnTo>
                  <a:pt x="156" y="609"/>
                </a:lnTo>
                <a:lnTo>
                  <a:pt x="162" y="617"/>
                </a:lnTo>
                <a:lnTo>
                  <a:pt x="150" y="635"/>
                </a:lnTo>
                <a:lnTo>
                  <a:pt x="150" y="635"/>
                </a:lnTo>
                <a:lnTo>
                  <a:pt x="144" y="715"/>
                </a:lnTo>
                <a:lnTo>
                  <a:pt x="144" y="715"/>
                </a:lnTo>
                <a:lnTo>
                  <a:pt x="150" y="747"/>
                </a:lnTo>
                <a:lnTo>
                  <a:pt x="150" y="853"/>
                </a:lnTo>
                <a:lnTo>
                  <a:pt x="150" y="853"/>
                </a:lnTo>
                <a:lnTo>
                  <a:pt x="150" y="865"/>
                </a:lnTo>
                <a:lnTo>
                  <a:pt x="148" y="877"/>
                </a:lnTo>
                <a:lnTo>
                  <a:pt x="148" y="877"/>
                </a:lnTo>
                <a:lnTo>
                  <a:pt x="138" y="913"/>
                </a:lnTo>
                <a:lnTo>
                  <a:pt x="132" y="941"/>
                </a:lnTo>
                <a:lnTo>
                  <a:pt x="130" y="963"/>
                </a:lnTo>
                <a:lnTo>
                  <a:pt x="130" y="963"/>
                </a:lnTo>
                <a:lnTo>
                  <a:pt x="128" y="1001"/>
                </a:lnTo>
                <a:lnTo>
                  <a:pt x="128" y="1023"/>
                </a:lnTo>
                <a:lnTo>
                  <a:pt x="128" y="1023"/>
                </a:lnTo>
                <a:lnTo>
                  <a:pt x="134" y="1067"/>
                </a:lnTo>
                <a:lnTo>
                  <a:pt x="138" y="1097"/>
                </a:lnTo>
                <a:lnTo>
                  <a:pt x="138" y="1113"/>
                </a:lnTo>
                <a:lnTo>
                  <a:pt x="138" y="1113"/>
                </a:lnTo>
                <a:lnTo>
                  <a:pt x="138" y="1125"/>
                </a:lnTo>
                <a:lnTo>
                  <a:pt x="138" y="1131"/>
                </a:lnTo>
                <a:lnTo>
                  <a:pt x="138" y="1133"/>
                </a:lnTo>
                <a:lnTo>
                  <a:pt x="138" y="1133"/>
                </a:lnTo>
                <a:lnTo>
                  <a:pt x="162" y="1141"/>
                </a:lnTo>
                <a:lnTo>
                  <a:pt x="162" y="1141"/>
                </a:lnTo>
                <a:lnTo>
                  <a:pt x="166" y="1145"/>
                </a:lnTo>
                <a:lnTo>
                  <a:pt x="170" y="1151"/>
                </a:lnTo>
                <a:lnTo>
                  <a:pt x="170" y="1151"/>
                </a:lnTo>
                <a:lnTo>
                  <a:pt x="170" y="1177"/>
                </a:lnTo>
                <a:lnTo>
                  <a:pt x="170" y="1177"/>
                </a:lnTo>
                <a:lnTo>
                  <a:pt x="168" y="1205"/>
                </a:lnTo>
                <a:lnTo>
                  <a:pt x="168" y="1205"/>
                </a:lnTo>
                <a:lnTo>
                  <a:pt x="168" y="1207"/>
                </a:lnTo>
                <a:lnTo>
                  <a:pt x="172" y="1209"/>
                </a:lnTo>
                <a:lnTo>
                  <a:pt x="184" y="1213"/>
                </a:lnTo>
                <a:lnTo>
                  <a:pt x="208" y="1217"/>
                </a:lnTo>
                <a:lnTo>
                  <a:pt x="208" y="1217"/>
                </a:lnTo>
                <a:lnTo>
                  <a:pt x="222" y="1217"/>
                </a:lnTo>
                <a:lnTo>
                  <a:pt x="242" y="1217"/>
                </a:lnTo>
                <a:lnTo>
                  <a:pt x="260" y="1215"/>
                </a:lnTo>
                <a:lnTo>
                  <a:pt x="266" y="1213"/>
                </a:lnTo>
                <a:lnTo>
                  <a:pt x="268" y="1211"/>
                </a:lnTo>
                <a:lnTo>
                  <a:pt x="268" y="1211"/>
                </a:lnTo>
                <a:lnTo>
                  <a:pt x="266" y="1205"/>
                </a:lnTo>
                <a:lnTo>
                  <a:pt x="262" y="1199"/>
                </a:lnTo>
                <a:lnTo>
                  <a:pt x="254" y="1191"/>
                </a:lnTo>
                <a:lnTo>
                  <a:pt x="254" y="1191"/>
                </a:lnTo>
                <a:lnTo>
                  <a:pt x="244" y="1181"/>
                </a:lnTo>
                <a:lnTo>
                  <a:pt x="234" y="1171"/>
                </a:lnTo>
                <a:lnTo>
                  <a:pt x="234" y="1171"/>
                </a:lnTo>
                <a:lnTo>
                  <a:pt x="238" y="1169"/>
                </a:lnTo>
                <a:lnTo>
                  <a:pt x="240" y="1165"/>
                </a:lnTo>
                <a:lnTo>
                  <a:pt x="240" y="1163"/>
                </a:lnTo>
                <a:lnTo>
                  <a:pt x="240" y="1163"/>
                </a:lnTo>
                <a:lnTo>
                  <a:pt x="232" y="1147"/>
                </a:lnTo>
                <a:lnTo>
                  <a:pt x="232" y="1147"/>
                </a:lnTo>
                <a:lnTo>
                  <a:pt x="220" y="1137"/>
                </a:lnTo>
                <a:lnTo>
                  <a:pt x="220" y="1137"/>
                </a:lnTo>
                <a:lnTo>
                  <a:pt x="224" y="1131"/>
                </a:lnTo>
                <a:lnTo>
                  <a:pt x="232" y="1125"/>
                </a:lnTo>
                <a:lnTo>
                  <a:pt x="232" y="1125"/>
                </a:lnTo>
                <a:lnTo>
                  <a:pt x="232" y="1111"/>
                </a:lnTo>
                <a:lnTo>
                  <a:pt x="232" y="1095"/>
                </a:lnTo>
                <a:lnTo>
                  <a:pt x="232" y="1095"/>
                </a:lnTo>
                <a:lnTo>
                  <a:pt x="232" y="1081"/>
                </a:lnTo>
                <a:lnTo>
                  <a:pt x="232" y="1067"/>
                </a:lnTo>
                <a:lnTo>
                  <a:pt x="232" y="1067"/>
                </a:lnTo>
                <a:lnTo>
                  <a:pt x="230" y="1063"/>
                </a:lnTo>
                <a:lnTo>
                  <a:pt x="228" y="1061"/>
                </a:lnTo>
                <a:lnTo>
                  <a:pt x="228" y="1061"/>
                </a:lnTo>
                <a:lnTo>
                  <a:pt x="226" y="1043"/>
                </a:lnTo>
                <a:lnTo>
                  <a:pt x="226" y="1005"/>
                </a:lnTo>
                <a:lnTo>
                  <a:pt x="226" y="947"/>
                </a:lnTo>
                <a:lnTo>
                  <a:pt x="226" y="947"/>
                </a:lnTo>
                <a:lnTo>
                  <a:pt x="228" y="919"/>
                </a:lnTo>
                <a:lnTo>
                  <a:pt x="228" y="895"/>
                </a:lnTo>
                <a:lnTo>
                  <a:pt x="228" y="895"/>
                </a:lnTo>
                <a:lnTo>
                  <a:pt x="234" y="885"/>
                </a:lnTo>
                <a:lnTo>
                  <a:pt x="242" y="871"/>
                </a:lnTo>
                <a:lnTo>
                  <a:pt x="242" y="871"/>
                </a:lnTo>
                <a:lnTo>
                  <a:pt x="254" y="781"/>
                </a:lnTo>
                <a:lnTo>
                  <a:pt x="262" y="741"/>
                </a:lnTo>
                <a:lnTo>
                  <a:pt x="262" y="741"/>
                </a:lnTo>
                <a:lnTo>
                  <a:pt x="280" y="797"/>
                </a:lnTo>
                <a:lnTo>
                  <a:pt x="280" y="797"/>
                </a:lnTo>
                <a:lnTo>
                  <a:pt x="282" y="807"/>
                </a:lnTo>
                <a:lnTo>
                  <a:pt x="284" y="825"/>
                </a:lnTo>
                <a:lnTo>
                  <a:pt x="286" y="853"/>
                </a:lnTo>
                <a:lnTo>
                  <a:pt x="286" y="853"/>
                </a:lnTo>
                <a:lnTo>
                  <a:pt x="286" y="885"/>
                </a:lnTo>
                <a:lnTo>
                  <a:pt x="286" y="911"/>
                </a:lnTo>
                <a:lnTo>
                  <a:pt x="286" y="911"/>
                </a:lnTo>
                <a:lnTo>
                  <a:pt x="286" y="937"/>
                </a:lnTo>
                <a:lnTo>
                  <a:pt x="288" y="983"/>
                </a:lnTo>
                <a:lnTo>
                  <a:pt x="288" y="983"/>
                </a:lnTo>
                <a:lnTo>
                  <a:pt x="294" y="1069"/>
                </a:lnTo>
                <a:lnTo>
                  <a:pt x="294" y="1069"/>
                </a:lnTo>
                <a:lnTo>
                  <a:pt x="298" y="1089"/>
                </a:lnTo>
                <a:lnTo>
                  <a:pt x="300" y="1111"/>
                </a:lnTo>
                <a:lnTo>
                  <a:pt x="300" y="1111"/>
                </a:lnTo>
                <a:lnTo>
                  <a:pt x="300" y="1123"/>
                </a:lnTo>
                <a:lnTo>
                  <a:pt x="304" y="1139"/>
                </a:lnTo>
                <a:lnTo>
                  <a:pt x="304" y="1139"/>
                </a:lnTo>
                <a:lnTo>
                  <a:pt x="306" y="1143"/>
                </a:lnTo>
                <a:lnTo>
                  <a:pt x="308" y="1145"/>
                </a:lnTo>
                <a:lnTo>
                  <a:pt x="310" y="1147"/>
                </a:lnTo>
                <a:lnTo>
                  <a:pt x="312" y="1147"/>
                </a:lnTo>
                <a:lnTo>
                  <a:pt x="312" y="1147"/>
                </a:lnTo>
                <a:lnTo>
                  <a:pt x="312" y="1159"/>
                </a:lnTo>
                <a:lnTo>
                  <a:pt x="312" y="1167"/>
                </a:lnTo>
                <a:lnTo>
                  <a:pt x="312" y="1167"/>
                </a:lnTo>
                <a:lnTo>
                  <a:pt x="310" y="1171"/>
                </a:lnTo>
                <a:lnTo>
                  <a:pt x="308" y="1183"/>
                </a:lnTo>
                <a:lnTo>
                  <a:pt x="308" y="1183"/>
                </a:lnTo>
                <a:lnTo>
                  <a:pt x="310" y="1199"/>
                </a:lnTo>
                <a:lnTo>
                  <a:pt x="310" y="1207"/>
                </a:lnTo>
                <a:lnTo>
                  <a:pt x="312" y="1211"/>
                </a:lnTo>
                <a:lnTo>
                  <a:pt x="312" y="1211"/>
                </a:lnTo>
                <a:lnTo>
                  <a:pt x="362" y="1213"/>
                </a:lnTo>
                <a:lnTo>
                  <a:pt x="398" y="1213"/>
                </a:lnTo>
                <a:lnTo>
                  <a:pt x="410" y="1211"/>
                </a:lnTo>
                <a:lnTo>
                  <a:pt x="416" y="1209"/>
                </a:lnTo>
                <a:lnTo>
                  <a:pt x="416" y="1209"/>
                </a:lnTo>
                <a:lnTo>
                  <a:pt x="416" y="1205"/>
                </a:lnTo>
                <a:lnTo>
                  <a:pt x="416" y="1199"/>
                </a:lnTo>
                <a:lnTo>
                  <a:pt x="414" y="1189"/>
                </a:lnTo>
                <a:lnTo>
                  <a:pt x="410" y="1179"/>
                </a:lnTo>
                <a:lnTo>
                  <a:pt x="406" y="1173"/>
                </a:lnTo>
                <a:lnTo>
                  <a:pt x="406" y="1173"/>
                </a:lnTo>
                <a:lnTo>
                  <a:pt x="400" y="1167"/>
                </a:lnTo>
                <a:lnTo>
                  <a:pt x="396" y="1163"/>
                </a:lnTo>
                <a:lnTo>
                  <a:pt x="396" y="1163"/>
                </a:lnTo>
                <a:lnTo>
                  <a:pt x="390" y="1157"/>
                </a:lnTo>
                <a:lnTo>
                  <a:pt x="386" y="1153"/>
                </a:lnTo>
                <a:lnTo>
                  <a:pt x="386" y="1153"/>
                </a:lnTo>
                <a:lnTo>
                  <a:pt x="380" y="1151"/>
                </a:lnTo>
                <a:lnTo>
                  <a:pt x="376" y="1147"/>
                </a:lnTo>
                <a:lnTo>
                  <a:pt x="376" y="1147"/>
                </a:lnTo>
                <a:lnTo>
                  <a:pt x="376" y="1137"/>
                </a:lnTo>
                <a:lnTo>
                  <a:pt x="378" y="1119"/>
                </a:lnTo>
                <a:lnTo>
                  <a:pt x="378" y="1119"/>
                </a:lnTo>
                <a:lnTo>
                  <a:pt x="378" y="1113"/>
                </a:lnTo>
                <a:lnTo>
                  <a:pt x="380" y="1105"/>
                </a:lnTo>
                <a:lnTo>
                  <a:pt x="382" y="1101"/>
                </a:lnTo>
                <a:lnTo>
                  <a:pt x="380" y="1095"/>
                </a:lnTo>
                <a:lnTo>
                  <a:pt x="380" y="1095"/>
                </a:lnTo>
                <a:lnTo>
                  <a:pt x="378" y="1089"/>
                </a:lnTo>
                <a:lnTo>
                  <a:pt x="376" y="1087"/>
                </a:lnTo>
                <a:lnTo>
                  <a:pt x="376" y="1087"/>
                </a:lnTo>
                <a:lnTo>
                  <a:pt x="376" y="1039"/>
                </a:lnTo>
                <a:lnTo>
                  <a:pt x="376" y="981"/>
                </a:lnTo>
                <a:lnTo>
                  <a:pt x="376" y="981"/>
                </a:lnTo>
                <a:lnTo>
                  <a:pt x="374" y="949"/>
                </a:lnTo>
                <a:lnTo>
                  <a:pt x="376" y="925"/>
                </a:lnTo>
                <a:lnTo>
                  <a:pt x="376" y="911"/>
                </a:lnTo>
                <a:lnTo>
                  <a:pt x="376" y="895"/>
                </a:lnTo>
                <a:lnTo>
                  <a:pt x="376" y="877"/>
                </a:lnTo>
                <a:lnTo>
                  <a:pt x="376" y="877"/>
                </a:lnTo>
                <a:lnTo>
                  <a:pt x="378" y="829"/>
                </a:lnTo>
                <a:lnTo>
                  <a:pt x="380" y="759"/>
                </a:lnTo>
                <a:lnTo>
                  <a:pt x="380" y="759"/>
                </a:lnTo>
                <a:lnTo>
                  <a:pt x="384" y="717"/>
                </a:lnTo>
                <a:lnTo>
                  <a:pt x="384" y="699"/>
                </a:lnTo>
                <a:lnTo>
                  <a:pt x="380" y="685"/>
                </a:lnTo>
                <a:lnTo>
                  <a:pt x="380" y="685"/>
                </a:lnTo>
                <a:lnTo>
                  <a:pt x="370" y="647"/>
                </a:lnTo>
                <a:lnTo>
                  <a:pt x="370" y="647"/>
                </a:lnTo>
                <a:lnTo>
                  <a:pt x="374" y="615"/>
                </a:lnTo>
                <a:lnTo>
                  <a:pt x="378" y="572"/>
                </a:lnTo>
                <a:lnTo>
                  <a:pt x="378" y="572"/>
                </a:lnTo>
                <a:lnTo>
                  <a:pt x="380" y="480"/>
                </a:lnTo>
                <a:lnTo>
                  <a:pt x="380" y="480"/>
                </a:lnTo>
                <a:lnTo>
                  <a:pt x="382" y="472"/>
                </a:lnTo>
                <a:lnTo>
                  <a:pt x="386" y="460"/>
                </a:lnTo>
                <a:lnTo>
                  <a:pt x="390" y="448"/>
                </a:lnTo>
                <a:lnTo>
                  <a:pt x="392" y="432"/>
                </a:lnTo>
                <a:lnTo>
                  <a:pt x="392" y="432"/>
                </a:lnTo>
                <a:lnTo>
                  <a:pt x="390" y="410"/>
                </a:lnTo>
                <a:lnTo>
                  <a:pt x="386" y="386"/>
                </a:lnTo>
                <a:lnTo>
                  <a:pt x="378" y="356"/>
                </a:lnTo>
                <a:lnTo>
                  <a:pt x="378" y="356"/>
                </a:lnTo>
                <a:lnTo>
                  <a:pt x="390" y="282"/>
                </a:lnTo>
                <a:lnTo>
                  <a:pt x="390" y="282"/>
                </a:lnTo>
                <a:lnTo>
                  <a:pt x="392" y="272"/>
                </a:lnTo>
                <a:lnTo>
                  <a:pt x="396" y="260"/>
                </a:lnTo>
                <a:lnTo>
                  <a:pt x="396" y="254"/>
                </a:lnTo>
                <a:lnTo>
                  <a:pt x="394" y="246"/>
                </a:lnTo>
                <a:lnTo>
                  <a:pt x="388" y="238"/>
                </a:lnTo>
                <a:lnTo>
                  <a:pt x="380" y="230"/>
                </a:lnTo>
                <a:lnTo>
                  <a:pt x="380" y="230"/>
                </a:lnTo>
                <a:lnTo>
                  <a:pt x="372" y="224"/>
                </a:lnTo>
                <a:lnTo>
                  <a:pt x="364" y="218"/>
                </a:lnTo>
                <a:lnTo>
                  <a:pt x="352" y="214"/>
                </a:lnTo>
                <a:lnTo>
                  <a:pt x="342" y="214"/>
                </a:lnTo>
                <a:lnTo>
                  <a:pt x="338" y="212"/>
                </a:lnTo>
                <a:lnTo>
                  <a:pt x="338" y="212"/>
                </a:lnTo>
                <a:lnTo>
                  <a:pt x="318" y="204"/>
                </a:lnTo>
                <a:lnTo>
                  <a:pt x="318" y="204"/>
                </a:lnTo>
                <a:lnTo>
                  <a:pt x="306" y="192"/>
                </a:lnTo>
                <a:lnTo>
                  <a:pt x="308" y="156"/>
                </a:lnTo>
                <a:lnTo>
                  <a:pt x="308" y="156"/>
                </a:lnTo>
                <a:lnTo>
                  <a:pt x="320" y="146"/>
                </a:lnTo>
                <a:lnTo>
                  <a:pt x="332" y="132"/>
                </a:lnTo>
                <a:lnTo>
                  <a:pt x="332" y="132"/>
                </a:lnTo>
                <a:lnTo>
                  <a:pt x="336" y="122"/>
                </a:lnTo>
                <a:lnTo>
                  <a:pt x="340" y="110"/>
                </a:lnTo>
                <a:lnTo>
                  <a:pt x="340" y="110"/>
                </a:lnTo>
                <a:lnTo>
                  <a:pt x="344" y="92"/>
                </a:lnTo>
                <a:lnTo>
                  <a:pt x="344" y="92"/>
                </a:lnTo>
                <a:lnTo>
                  <a:pt x="346" y="78"/>
                </a:lnTo>
                <a:lnTo>
                  <a:pt x="348" y="68"/>
                </a:lnTo>
                <a:lnTo>
                  <a:pt x="346" y="60"/>
                </a:lnTo>
                <a:lnTo>
                  <a:pt x="346" y="60"/>
                </a:lnTo>
                <a:lnTo>
                  <a:pt x="324" y="20"/>
                </a:lnTo>
                <a:lnTo>
                  <a:pt x="324" y="20"/>
                </a:lnTo>
                <a:lnTo>
                  <a:pt x="308" y="12"/>
                </a:lnTo>
                <a:lnTo>
                  <a:pt x="308" y="12"/>
                </a:lnTo>
                <a:lnTo>
                  <a:pt x="296" y="8"/>
                </a:lnTo>
                <a:lnTo>
                  <a:pt x="286" y="6"/>
                </a:lnTo>
                <a:lnTo>
                  <a:pt x="286" y="6"/>
                </a:lnTo>
                <a:lnTo>
                  <a:pt x="274" y="4"/>
                </a:lnTo>
                <a:lnTo>
                  <a:pt x="266" y="6"/>
                </a:lnTo>
                <a:lnTo>
                  <a:pt x="252" y="0"/>
                </a:lnTo>
                <a:close/>
                <a:moveTo>
                  <a:pt x="116" y="38"/>
                </a:moveTo>
                <a:lnTo>
                  <a:pt x="116" y="38"/>
                </a:lnTo>
                <a:lnTo>
                  <a:pt x="108" y="42"/>
                </a:lnTo>
                <a:lnTo>
                  <a:pt x="104" y="48"/>
                </a:lnTo>
                <a:lnTo>
                  <a:pt x="100" y="52"/>
                </a:lnTo>
                <a:lnTo>
                  <a:pt x="100" y="52"/>
                </a:lnTo>
                <a:lnTo>
                  <a:pt x="102" y="64"/>
                </a:lnTo>
                <a:lnTo>
                  <a:pt x="102" y="70"/>
                </a:lnTo>
                <a:lnTo>
                  <a:pt x="102" y="70"/>
                </a:lnTo>
                <a:lnTo>
                  <a:pt x="96" y="68"/>
                </a:lnTo>
                <a:lnTo>
                  <a:pt x="92" y="70"/>
                </a:lnTo>
                <a:lnTo>
                  <a:pt x="88" y="74"/>
                </a:lnTo>
                <a:lnTo>
                  <a:pt x="88" y="74"/>
                </a:lnTo>
                <a:lnTo>
                  <a:pt x="86" y="78"/>
                </a:lnTo>
                <a:lnTo>
                  <a:pt x="86" y="84"/>
                </a:lnTo>
                <a:lnTo>
                  <a:pt x="88" y="92"/>
                </a:lnTo>
                <a:lnTo>
                  <a:pt x="92" y="104"/>
                </a:lnTo>
                <a:lnTo>
                  <a:pt x="92" y="104"/>
                </a:lnTo>
                <a:lnTo>
                  <a:pt x="92" y="106"/>
                </a:lnTo>
                <a:lnTo>
                  <a:pt x="90" y="110"/>
                </a:lnTo>
                <a:lnTo>
                  <a:pt x="90" y="118"/>
                </a:lnTo>
                <a:lnTo>
                  <a:pt x="92" y="120"/>
                </a:lnTo>
                <a:lnTo>
                  <a:pt x="96" y="124"/>
                </a:lnTo>
                <a:lnTo>
                  <a:pt x="96" y="124"/>
                </a:lnTo>
                <a:lnTo>
                  <a:pt x="100" y="126"/>
                </a:lnTo>
                <a:lnTo>
                  <a:pt x="106" y="128"/>
                </a:lnTo>
                <a:lnTo>
                  <a:pt x="116" y="126"/>
                </a:lnTo>
                <a:lnTo>
                  <a:pt x="128" y="122"/>
                </a:lnTo>
                <a:lnTo>
                  <a:pt x="128" y="122"/>
                </a:lnTo>
                <a:lnTo>
                  <a:pt x="130" y="130"/>
                </a:lnTo>
                <a:lnTo>
                  <a:pt x="134" y="136"/>
                </a:lnTo>
                <a:lnTo>
                  <a:pt x="138" y="138"/>
                </a:lnTo>
                <a:lnTo>
                  <a:pt x="142" y="138"/>
                </a:lnTo>
                <a:lnTo>
                  <a:pt x="142" y="138"/>
                </a:lnTo>
                <a:lnTo>
                  <a:pt x="150" y="138"/>
                </a:lnTo>
                <a:lnTo>
                  <a:pt x="160" y="134"/>
                </a:lnTo>
                <a:lnTo>
                  <a:pt x="168" y="130"/>
                </a:lnTo>
                <a:lnTo>
                  <a:pt x="168" y="130"/>
                </a:lnTo>
                <a:lnTo>
                  <a:pt x="186" y="132"/>
                </a:lnTo>
                <a:lnTo>
                  <a:pt x="200" y="134"/>
                </a:lnTo>
                <a:lnTo>
                  <a:pt x="206" y="134"/>
                </a:lnTo>
                <a:lnTo>
                  <a:pt x="206" y="134"/>
                </a:lnTo>
                <a:lnTo>
                  <a:pt x="194" y="128"/>
                </a:lnTo>
                <a:lnTo>
                  <a:pt x="184" y="120"/>
                </a:lnTo>
                <a:lnTo>
                  <a:pt x="184" y="120"/>
                </a:lnTo>
                <a:lnTo>
                  <a:pt x="194" y="118"/>
                </a:lnTo>
                <a:lnTo>
                  <a:pt x="198" y="116"/>
                </a:lnTo>
                <a:lnTo>
                  <a:pt x="198" y="116"/>
                </a:lnTo>
                <a:lnTo>
                  <a:pt x="196" y="114"/>
                </a:lnTo>
                <a:lnTo>
                  <a:pt x="196" y="114"/>
                </a:lnTo>
                <a:lnTo>
                  <a:pt x="190" y="112"/>
                </a:lnTo>
                <a:lnTo>
                  <a:pt x="182" y="106"/>
                </a:lnTo>
                <a:lnTo>
                  <a:pt x="174" y="100"/>
                </a:lnTo>
                <a:lnTo>
                  <a:pt x="174" y="100"/>
                </a:lnTo>
                <a:lnTo>
                  <a:pt x="176" y="100"/>
                </a:lnTo>
                <a:lnTo>
                  <a:pt x="180" y="100"/>
                </a:lnTo>
                <a:lnTo>
                  <a:pt x="180" y="98"/>
                </a:lnTo>
                <a:lnTo>
                  <a:pt x="180" y="94"/>
                </a:lnTo>
                <a:lnTo>
                  <a:pt x="180" y="88"/>
                </a:lnTo>
                <a:lnTo>
                  <a:pt x="176" y="80"/>
                </a:lnTo>
                <a:lnTo>
                  <a:pt x="176" y="80"/>
                </a:lnTo>
                <a:lnTo>
                  <a:pt x="172" y="72"/>
                </a:lnTo>
                <a:lnTo>
                  <a:pt x="168" y="66"/>
                </a:lnTo>
                <a:lnTo>
                  <a:pt x="164" y="64"/>
                </a:lnTo>
                <a:lnTo>
                  <a:pt x="162" y="62"/>
                </a:lnTo>
                <a:lnTo>
                  <a:pt x="158" y="62"/>
                </a:lnTo>
                <a:lnTo>
                  <a:pt x="156" y="62"/>
                </a:lnTo>
                <a:lnTo>
                  <a:pt x="156" y="62"/>
                </a:lnTo>
                <a:lnTo>
                  <a:pt x="154" y="56"/>
                </a:lnTo>
                <a:lnTo>
                  <a:pt x="152" y="48"/>
                </a:lnTo>
                <a:lnTo>
                  <a:pt x="148" y="42"/>
                </a:lnTo>
                <a:lnTo>
                  <a:pt x="148" y="42"/>
                </a:lnTo>
                <a:lnTo>
                  <a:pt x="144" y="40"/>
                </a:lnTo>
                <a:lnTo>
                  <a:pt x="138" y="42"/>
                </a:lnTo>
                <a:lnTo>
                  <a:pt x="134" y="46"/>
                </a:lnTo>
                <a:lnTo>
                  <a:pt x="134" y="46"/>
                </a:lnTo>
                <a:lnTo>
                  <a:pt x="128" y="40"/>
                </a:lnTo>
                <a:lnTo>
                  <a:pt x="124" y="36"/>
                </a:lnTo>
                <a:lnTo>
                  <a:pt x="120" y="36"/>
                </a:lnTo>
                <a:lnTo>
                  <a:pt x="116" y="38"/>
                </a:lnTo>
                <a:lnTo>
                  <a:pt x="116" y="38"/>
                </a:lnTo>
                <a:close/>
                <a:moveTo>
                  <a:pt x="90" y="735"/>
                </a:moveTo>
                <a:lnTo>
                  <a:pt x="90" y="735"/>
                </a:lnTo>
                <a:lnTo>
                  <a:pt x="86" y="737"/>
                </a:lnTo>
                <a:lnTo>
                  <a:pt x="80" y="741"/>
                </a:lnTo>
                <a:lnTo>
                  <a:pt x="74" y="741"/>
                </a:lnTo>
                <a:lnTo>
                  <a:pt x="70" y="741"/>
                </a:lnTo>
                <a:lnTo>
                  <a:pt x="66" y="737"/>
                </a:lnTo>
                <a:lnTo>
                  <a:pt x="62" y="733"/>
                </a:lnTo>
                <a:lnTo>
                  <a:pt x="62" y="733"/>
                </a:lnTo>
                <a:lnTo>
                  <a:pt x="58" y="727"/>
                </a:lnTo>
                <a:lnTo>
                  <a:pt x="54" y="717"/>
                </a:lnTo>
                <a:lnTo>
                  <a:pt x="50" y="697"/>
                </a:lnTo>
                <a:lnTo>
                  <a:pt x="44" y="649"/>
                </a:lnTo>
                <a:lnTo>
                  <a:pt x="44" y="649"/>
                </a:lnTo>
                <a:lnTo>
                  <a:pt x="40" y="627"/>
                </a:lnTo>
                <a:lnTo>
                  <a:pt x="34" y="611"/>
                </a:lnTo>
                <a:lnTo>
                  <a:pt x="26" y="597"/>
                </a:lnTo>
                <a:lnTo>
                  <a:pt x="26" y="597"/>
                </a:lnTo>
                <a:lnTo>
                  <a:pt x="34" y="619"/>
                </a:lnTo>
                <a:lnTo>
                  <a:pt x="38" y="639"/>
                </a:lnTo>
                <a:lnTo>
                  <a:pt x="38" y="655"/>
                </a:lnTo>
                <a:lnTo>
                  <a:pt x="38" y="655"/>
                </a:lnTo>
                <a:lnTo>
                  <a:pt x="38" y="681"/>
                </a:lnTo>
                <a:lnTo>
                  <a:pt x="40" y="701"/>
                </a:lnTo>
                <a:lnTo>
                  <a:pt x="40" y="701"/>
                </a:lnTo>
                <a:lnTo>
                  <a:pt x="46" y="723"/>
                </a:lnTo>
                <a:lnTo>
                  <a:pt x="48" y="733"/>
                </a:lnTo>
                <a:lnTo>
                  <a:pt x="52" y="735"/>
                </a:lnTo>
                <a:lnTo>
                  <a:pt x="56" y="739"/>
                </a:lnTo>
                <a:lnTo>
                  <a:pt x="56" y="739"/>
                </a:lnTo>
                <a:lnTo>
                  <a:pt x="66" y="743"/>
                </a:lnTo>
                <a:lnTo>
                  <a:pt x="76" y="745"/>
                </a:lnTo>
                <a:lnTo>
                  <a:pt x="76" y="745"/>
                </a:lnTo>
                <a:lnTo>
                  <a:pt x="82" y="743"/>
                </a:lnTo>
                <a:lnTo>
                  <a:pt x="86" y="741"/>
                </a:lnTo>
                <a:lnTo>
                  <a:pt x="90" y="735"/>
                </a:lnTo>
                <a:lnTo>
                  <a:pt x="90" y="735"/>
                </a:lnTo>
                <a:close/>
                <a:moveTo>
                  <a:pt x="64" y="757"/>
                </a:moveTo>
                <a:lnTo>
                  <a:pt x="64" y="757"/>
                </a:lnTo>
                <a:lnTo>
                  <a:pt x="60" y="757"/>
                </a:lnTo>
                <a:lnTo>
                  <a:pt x="54" y="761"/>
                </a:lnTo>
                <a:lnTo>
                  <a:pt x="48" y="761"/>
                </a:lnTo>
                <a:lnTo>
                  <a:pt x="44" y="761"/>
                </a:lnTo>
                <a:lnTo>
                  <a:pt x="40" y="757"/>
                </a:lnTo>
                <a:lnTo>
                  <a:pt x="36" y="753"/>
                </a:lnTo>
                <a:lnTo>
                  <a:pt x="36" y="753"/>
                </a:lnTo>
                <a:lnTo>
                  <a:pt x="32" y="747"/>
                </a:lnTo>
                <a:lnTo>
                  <a:pt x="28" y="737"/>
                </a:lnTo>
                <a:lnTo>
                  <a:pt x="24" y="717"/>
                </a:lnTo>
                <a:lnTo>
                  <a:pt x="18" y="669"/>
                </a:lnTo>
                <a:lnTo>
                  <a:pt x="18" y="669"/>
                </a:lnTo>
                <a:lnTo>
                  <a:pt x="14" y="647"/>
                </a:lnTo>
                <a:lnTo>
                  <a:pt x="8" y="631"/>
                </a:lnTo>
                <a:lnTo>
                  <a:pt x="0" y="617"/>
                </a:lnTo>
                <a:lnTo>
                  <a:pt x="0" y="617"/>
                </a:lnTo>
                <a:lnTo>
                  <a:pt x="8" y="641"/>
                </a:lnTo>
                <a:lnTo>
                  <a:pt x="12" y="659"/>
                </a:lnTo>
                <a:lnTo>
                  <a:pt x="12" y="675"/>
                </a:lnTo>
                <a:lnTo>
                  <a:pt x="12" y="675"/>
                </a:lnTo>
                <a:lnTo>
                  <a:pt x="12" y="701"/>
                </a:lnTo>
                <a:lnTo>
                  <a:pt x="16" y="721"/>
                </a:lnTo>
                <a:lnTo>
                  <a:pt x="16" y="721"/>
                </a:lnTo>
                <a:lnTo>
                  <a:pt x="20" y="743"/>
                </a:lnTo>
                <a:lnTo>
                  <a:pt x="24" y="753"/>
                </a:lnTo>
                <a:lnTo>
                  <a:pt x="26" y="757"/>
                </a:lnTo>
                <a:lnTo>
                  <a:pt x="30" y="759"/>
                </a:lnTo>
                <a:lnTo>
                  <a:pt x="30" y="759"/>
                </a:lnTo>
                <a:lnTo>
                  <a:pt x="40" y="765"/>
                </a:lnTo>
                <a:lnTo>
                  <a:pt x="50" y="765"/>
                </a:lnTo>
                <a:lnTo>
                  <a:pt x="50" y="765"/>
                </a:lnTo>
                <a:lnTo>
                  <a:pt x="56" y="763"/>
                </a:lnTo>
                <a:lnTo>
                  <a:pt x="60" y="761"/>
                </a:lnTo>
                <a:lnTo>
                  <a:pt x="64" y="757"/>
                </a:lnTo>
                <a:lnTo>
                  <a:pt x="64" y="7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0"/>
          <p:cNvSpPr>
            <a:spLocks/>
          </p:cNvSpPr>
          <p:nvPr/>
        </p:nvSpPr>
        <p:spPr bwMode="auto">
          <a:xfrm>
            <a:off x="8420400" y="753259"/>
            <a:ext cx="641350" cy="1684338"/>
          </a:xfrm>
          <a:custGeom>
            <a:avLst/>
            <a:gdLst>
              <a:gd name="T0" fmla="*/ 318 w 808"/>
              <a:gd name="T1" fmla="*/ 68 h 2123"/>
              <a:gd name="T2" fmla="*/ 328 w 808"/>
              <a:gd name="T3" fmla="*/ 130 h 2123"/>
              <a:gd name="T4" fmla="*/ 326 w 808"/>
              <a:gd name="T5" fmla="*/ 160 h 2123"/>
              <a:gd name="T6" fmla="*/ 328 w 808"/>
              <a:gd name="T7" fmla="*/ 209 h 2123"/>
              <a:gd name="T8" fmla="*/ 297 w 808"/>
              <a:gd name="T9" fmla="*/ 335 h 2123"/>
              <a:gd name="T10" fmla="*/ 258 w 808"/>
              <a:gd name="T11" fmla="*/ 332 h 2123"/>
              <a:gd name="T12" fmla="*/ 208 w 808"/>
              <a:gd name="T13" fmla="*/ 352 h 2123"/>
              <a:gd name="T14" fmla="*/ 161 w 808"/>
              <a:gd name="T15" fmla="*/ 423 h 2123"/>
              <a:gd name="T16" fmla="*/ 126 w 808"/>
              <a:gd name="T17" fmla="*/ 528 h 2123"/>
              <a:gd name="T18" fmla="*/ 142 w 808"/>
              <a:gd name="T19" fmla="*/ 597 h 2123"/>
              <a:gd name="T20" fmla="*/ 156 w 808"/>
              <a:gd name="T21" fmla="*/ 752 h 2123"/>
              <a:gd name="T22" fmla="*/ 89 w 808"/>
              <a:gd name="T23" fmla="*/ 852 h 2123"/>
              <a:gd name="T24" fmla="*/ 38 w 808"/>
              <a:gd name="T25" fmla="*/ 948 h 2123"/>
              <a:gd name="T26" fmla="*/ 47 w 808"/>
              <a:gd name="T27" fmla="*/ 1044 h 2123"/>
              <a:gd name="T28" fmla="*/ 26 w 808"/>
              <a:gd name="T29" fmla="*/ 1118 h 2123"/>
              <a:gd name="T30" fmla="*/ 1 w 808"/>
              <a:gd name="T31" fmla="*/ 1214 h 2123"/>
              <a:gd name="T32" fmla="*/ 26 w 808"/>
              <a:gd name="T33" fmla="*/ 1356 h 2123"/>
              <a:gd name="T34" fmla="*/ 74 w 808"/>
              <a:gd name="T35" fmla="*/ 1390 h 2123"/>
              <a:gd name="T36" fmla="*/ 99 w 808"/>
              <a:gd name="T37" fmla="*/ 1401 h 2123"/>
              <a:gd name="T38" fmla="*/ 151 w 808"/>
              <a:gd name="T39" fmla="*/ 1359 h 2123"/>
              <a:gd name="T40" fmla="*/ 202 w 808"/>
              <a:gd name="T41" fmla="*/ 1562 h 2123"/>
              <a:gd name="T42" fmla="*/ 277 w 808"/>
              <a:gd name="T43" fmla="*/ 1804 h 2123"/>
              <a:gd name="T44" fmla="*/ 293 w 808"/>
              <a:gd name="T45" fmla="*/ 1897 h 2123"/>
              <a:gd name="T46" fmla="*/ 276 w 808"/>
              <a:gd name="T47" fmla="*/ 1970 h 2123"/>
              <a:gd name="T48" fmla="*/ 305 w 808"/>
              <a:gd name="T49" fmla="*/ 1980 h 2123"/>
              <a:gd name="T50" fmla="*/ 276 w 808"/>
              <a:gd name="T51" fmla="*/ 2059 h 2123"/>
              <a:gd name="T52" fmla="*/ 261 w 808"/>
              <a:gd name="T53" fmla="*/ 2087 h 2123"/>
              <a:gd name="T54" fmla="*/ 282 w 808"/>
              <a:gd name="T55" fmla="*/ 2106 h 2123"/>
              <a:gd name="T56" fmla="*/ 432 w 808"/>
              <a:gd name="T57" fmla="*/ 2111 h 2123"/>
              <a:gd name="T58" fmla="*/ 479 w 808"/>
              <a:gd name="T59" fmla="*/ 2095 h 2123"/>
              <a:gd name="T60" fmla="*/ 474 w 808"/>
              <a:gd name="T61" fmla="*/ 2053 h 2123"/>
              <a:gd name="T62" fmla="*/ 489 w 808"/>
              <a:gd name="T63" fmla="*/ 2012 h 2123"/>
              <a:gd name="T64" fmla="*/ 432 w 808"/>
              <a:gd name="T65" fmla="*/ 1882 h 2123"/>
              <a:gd name="T66" fmla="*/ 422 w 808"/>
              <a:gd name="T67" fmla="*/ 1785 h 2123"/>
              <a:gd name="T68" fmla="*/ 375 w 808"/>
              <a:gd name="T69" fmla="*/ 1344 h 2123"/>
              <a:gd name="T70" fmla="*/ 458 w 808"/>
              <a:gd name="T71" fmla="*/ 1614 h 2123"/>
              <a:gd name="T72" fmla="*/ 569 w 808"/>
              <a:gd name="T73" fmla="*/ 1982 h 2123"/>
              <a:gd name="T74" fmla="*/ 605 w 808"/>
              <a:gd name="T75" fmla="*/ 2001 h 2123"/>
              <a:gd name="T76" fmla="*/ 600 w 808"/>
              <a:gd name="T77" fmla="*/ 2079 h 2123"/>
              <a:gd name="T78" fmla="*/ 647 w 808"/>
              <a:gd name="T79" fmla="*/ 2090 h 2123"/>
              <a:gd name="T80" fmla="*/ 675 w 808"/>
              <a:gd name="T81" fmla="*/ 2119 h 2123"/>
              <a:gd name="T82" fmla="*/ 774 w 808"/>
              <a:gd name="T83" fmla="*/ 2113 h 2123"/>
              <a:gd name="T84" fmla="*/ 802 w 808"/>
              <a:gd name="T85" fmla="*/ 2089 h 2123"/>
              <a:gd name="T86" fmla="*/ 716 w 808"/>
              <a:gd name="T87" fmla="*/ 1950 h 2123"/>
              <a:gd name="T88" fmla="*/ 693 w 808"/>
              <a:gd name="T89" fmla="*/ 1876 h 2123"/>
              <a:gd name="T90" fmla="*/ 666 w 808"/>
              <a:gd name="T91" fmla="*/ 1765 h 2123"/>
              <a:gd name="T92" fmla="*/ 803 w 808"/>
              <a:gd name="T93" fmla="*/ 1505 h 2123"/>
              <a:gd name="T94" fmla="*/ 605 w 808"/>
              <a:gd name="T95" fmla="*/ 1045 h 2123"/>
              <a:gd name="T96" fmla="*/ 639 w 808"/>
              <a:gd name="T97" fmla="*/ 785 h 2123"/>
              <a:gd name="T98" fmla="*/ 688 w 808"/>
              <a:gd name="T99" fmla="*/ 663 h 2123"/>
              <a:gd name="T100" fmla="*/ 717 w 808"/>
              <a:gd name="T101" fmla="*/ 602 h 2123"/>
              <a:gd name="T102" fmla="*/ 716 w 808"/>
              <a:gd name="T103" fmla="*/ 507 h 2123"/>
              <a:gd name="T104" fmla="*/ 694 w 808"/>
              <a:gd name="T105" fmla="*/ 425 h 2123"/>
              <a:gd name="T106" fmla="*/ 505 w 808"/>
              <a:gd name="T107" fmla="*/ 240 h 2123"/>
              <a:gd name="T108" fmla="*/ 545 w 808"/>
              <a:gd name="T109" fmla="*/ 198 h 2123"/>
              <a:gd name="T110" fmla="*/ 562 w 808"/>
              <a:gd name="T111" fmla="*/ 98 h 2123"/>
              <a:gd name="T112" fmla="*/ 432 w 808"/>
              <a:gd name="T113" fmla="*/ 5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8" h="2123">
                <a:moveTo>
                  <a:pt x="406" y="0"/>
                </a:moveTo>
                <a:lnTo>
                  <a:pt x="385" y="21"/>
                </a:lnTo>
                <a:lnTo>
                  <a:pt x="354" y="26"/>
                </a:lnTo>
                <a:lnTo>
                  <a:pt x="338" y="37"/>
                </a:lnTo>
                <a:lnTo>
                  <a:pt x="318" y="52"/>
                </a:lnTo>
                <a:lnTo>
                  <a:pt x="318" y="68"/>
                </a:lnTo>
                <a:lnTo>
                  <a:pt x="318" y="68"/>
                </a:lnTo>
                <a:lnTo>
                  <a:pt x="311" y="79"/>
                </a:lnTo>
                <a:lnTo>
                  <a:pt x="307" y="87"/>
                </a:lnTo>
                <a:lnTo>
                  <a:pt x="306" y="88"/>
                </a:lnTo>
                <a:lnTo>
                  <a:pt x="307" y="89"/>
                </a:lnTo>
                <a:lnTo>
                  <a:pt x="307" y="89"/>
                </a:lnTo>
                <a:lnTo>
                  <a:pt x="328" y="83"/>
                </a:lnTo>
                <a:lnTo>
                  <a:pt x="328" y="130"/>
                </a:lnTo>
                <a:lnTo>
                  <a:pt x="328" y="130"/>
                </a:lnTo>
                <a:lnTo>
                  <a:pt x="329" y="135"/>
                </a:lnTo>
                <a:lnTo>
                  <a:pt x="329" y="137"/>
                </a:lnTo>
                <a:lnTo>
                  <a:pt x="328" y="141"/>
                </a:lnTo>
                <a:lnTo>
                  <a:pt x="328" y="141"/>
                </a:lnTo>
                <a:lnTo>
                  <a:pt x="327" y="147"/>
                </a:lnTo>
                <a:lnTo>
                  <a:pt x="326" y="160"/>
                </a:lnTo>
                <a:lnTo>
                  <a:pt x="324" y="171"/>
                </a:lnTo>
                <a:lnTo>
                  <a:pt x="323" y="177"/>
                </a:lnTo>
                <a:lnTo>
                  <a:pt x="323" y="177"/>
                </a:lnTo>
                <a:lnTo>
                  <a:pt x="323" y="183"/>
                </a:lnTo>
                <a:lnTo>
                  <a:pt x="324" y="195"/>
                </a:lnTo>
                <a:lnTo>
                  <a:pt x="328" y="209"/>
                </a:lnTo>
                <a:lnTo>
                  <a:pt x="328" y="209"/>
                </a:lnTo>
                <a:lnTo>
                  <a:pt x="327" y="223"/>
                </a:lnTo>
                <a:lnTo>
                  <a:pt x="327" y="235"/>
                </a:lnTo>
                <a:lnTo>
                  <a:pt x="328" y="245"/>
                </a:lnTo>
                <a:lnTo>
                  <a:pt x="338" y="276"/>
                </a:lnTo>
                <a:lnTo>
                  <a:pt x="333" y="314"/>
                </a:lnTo>
                <a:lnTo>
                  <a:pt x="297" y="335"/>
                </a:lnTo>
                <a:lnTo>
                  <a:pt x="297" y="335"/>
                </a:lnTo>
                <a:lnTo>
                  <a:pt x="291" y="332"/>
                </a:lnTo>
                <a:lnTo>
                  <a:pt x="281" y="330"/>
                </a:lnTo>
                <a:lnTo>
                  <a:pt x="281" y="330"/>
                </a:lnTo>
                <a:lnTo>
                  <a:pt x="276" y="328"/>
                </a:lnTo>
                <a:lnTo>
                  <a:pt x="269" y="330"/>
                </a:lnTo>
                <a:lnTo>
                  <a:pt x="261" y="331"/>
                </a:lnTo>
                <a:lnTo>
                  <a:pt x="258" y="332"/>
                </a:lnTo>
                <a:lnTo>
                  <a:pt x="255" y="335"/>
                </a:lnTo>
                <a:lnTo>
                  <a:pt x="255" y="335"/>
                </a:lnTo>
                <a:lnTo>
                  <a:pt x="251" y="336"/>
                </a:lnTo>
                <a:lnTo>
                  <a:pt x="246" y="338"/>
                </a:lnTo>
                <a:lnTo>
                  <a:pt x="230" y="343"/>
                </a:lnTo>
                <a:lnTo>
                  <a:pt x="214" y="349"/>
                </a:lnTo>
                <a:lnTo>
                  <a:pt x="208" y="352"/>
                </a:lnTo>
                <a:lnTo>
                  <a:pt x="203" y="356"/>
                </a:lnTo>
                <a:lnTo>
                  <a:pt x="203" y="356"/>
                </a:lnTo>
                <a:lnTo>
                  <a:pt x="194" y="367"/>
                </a:lnTo>
                <a:lnTo>
                  <a:pt x="182" y="387"/>
                </a:lnTo>
                <a:lnTo>
                  <a:pt x="170" y="407"/>
                </a:lnTo>
                <a:lnTo>
                  <a:pt x="161" y="423"/>
                </a:lnTo>
                <a:lnTo>
                  <a:pt x="161" y="423"/>
                </a:lnTo>
                <a:lnTo>
                  <a:pt x="158" y="430"/>
                </a:lnTo>
                <a:lnTo>
                  <a:pt x="157" y="439"/>
                </a:lnTo>
                <a:lnTo>
                  <a:pt x="153" y="457"/>
                </a:lnTo>
                <a:lnTo>
                  <a:pt x="151" y="481"/>
                </a:lnTo>
                <a:lnTo>
                  <a:pt x="151" y="481"/>
                </a:lnTo>
                <a:lnTo>
                  <a:pt x="136" y="508"/>
                </a:lnTo>
                <a:lnTo>
                  <a:pt x="126" y="528"/>
                </a:lnTo>
                <a:lnTo>
                  <a:pt x="125" y="534"/>
                </a:lnTo>
                <a:lnTo>
                  <a:pt x="125" y="537"/>
                </a:lnTo>
                <a:lnTo>
                  <a:pt x="125" y="538"/>
                </a:lnTo>
                <a:lnTo>
                  <a:pt x="125" y="538"/>
                </a:lnTo>
                <a:lnTo>
                  <a:pt x="146" y="554"/>
                </a:lnTo>
                <a:lnTo>
                  <a:pt x="146" y="554"/>
                </a:lnTo>
                <a:lnTo>
                  <a:pt x="142" y="597"/>
                </a:lnTo>
                <a:lnTo>
                  <a:pt x="141" y="633"/>
                </a:lnTo>
                <a:lnTo>
                  <a:pt x="141" y="663"/>
                </a:lnTo>
                <a:lnTo>
                  <a:pt x="141" y="663"/>
                </a:lnTo>
                <a:lnTo>
                  <a:pt x="144" y="690"/>
                </a:lnTo>
                <a:lnTo>
                  <a:pt x="148" y="719"/>
                </a:lnTo>
                <a:lnTo>
                  <a:pt x="156" y="752"/>
                </a:lnTo>
                <a:lnTo>
                  <a:pt x="156" y="752"/>
                </a:lnTo>
                <a:lnTo>
                  <a:pt x="151" y="779"/>
                </a:lnTo>
                <a:lnTo>
                  <a:pt x="142" y="822"/>
                </a:lnTo>
                <a:lnTo>
                  <a:pt x="142" y="822"/>
                </a:lnTo>
                <a:lnTo>
                  <a:pt x="127" y="828"/>
                </a:lnTo>
                <a:lnTo>
                  <a:pt x="113" y="834"/>
                </a:lnTo>
                <a:lnTo>
                  <a:pt x="100" y="842"/>
                </a:lnTo>
                <a:lnTo>
                  <a:pt x="89" y="852"/>
                </a:lnTo>
                <a:lnTo>
                  <a:pt x="89" y="852"/>
                </a:lnTo>
                <a:lnTo>
                  <a:pt x="74" y="868"/>
                </a:lnTo>
                <a:lnTo>
                  <a:pt x="63" y="884"/>
                </a:lnTo>
                <a:lnTo>
                  <a:pt x="53" y="900"/>
                </a:lnTo>
                <a:lnTo>
                  <a:pt x="47" y="916"/>
                </a:lnTo>
                <a:lnTo>
                  <a:pt x="42" y="932"/>
                </a:lnTo>
                <a:lnTo>
                  <a:pt x="38" y="948"/>
                </a:lnTo>
                <a:lnTo>
                  <a:pt x="37" y="963"/>
                </a:lnTo>
                <a:lnTo>
                  <a:pt x="36" y="977"/>
                </a:lnTo>
                <a:lnTo>
                  <a:pt x="36" y="977"/>
                </a:lnTo>
                <a:lnTo>
                  <a:pt x="37" y="992"/>
                </a:lnTo>
                <a:lnTo>
                  <a:pt x="41" y="1008"/>
                </a:lnTo>
                <a:lnTo>
                  <a:pt x="44" y="1025"/>
                </a:lnTo>
                <a:lnTo>
                  <a:pt x="47" y="1044"/>
                </a:lnTo>
                <a:lnTo>
                  <a:pt x="47" y="1062"/>
                </a:lnTo>
                <a:lnTo>
                  <a:pt x="47" y="1072"/>
                </a:lnTo>
                <a:lnTo>
                  <a:pt x="46" y="1081"/>
                </a:lnTo>
                <a:lnTo>
                  <a:pt x="42" y="1091"/>
                </a:lnTo>
                <a:lnTo>
                  <a:pt x="38" y="1100"/>
                </a:lnTo>
                <a:lnTo>
                  <a:pt x="33" y="1110"/>
                </a:lnTo>
                <a:lnTo>
                  <a:pt x="26" y="1118"/>
                </a:lnTo>
                <a:lnTo>
                  <a:pt x="26" y="1118"/>
                </a:lnTo>
                <a:lnTo>
                  <a:pt x="18" y="1128"/>
                </a:lnTo>
                <a:lnTo>
                  <a:pt x="13" y="1142"/>
                </a:lnTo>
                <a:lnTo>
                  <a:pt x="8" y="1158"/>
                </a:lnTo>
                <a:lnTo>
                  <a:pt x="5" y="1175"/>
                </a:lnTo>
                <a:lnTo>
                  <a:pt x="2" y="1194"/>
                </a:lnTo>
                <a:lnTo>
                  <a:pt x="1" y="1214"/>
                </a:lnTo>
                <a:lnTo>
                  <a:pt x="0" y="1253"/>
                </a:lnTo>
                <a:lnTo>
                  <a:pt x="1" y="1292"/>
                </a:lnTo>
                <a:lnTo>
                  <a:pt x="2" y="1323"/>
                </a:lnTo>
                <a:lnTo>
                  <a:pt x="5" y="1354"/>
                </a:lnTo>
                <a:lnTo>
                  <a:pt x="5" y="1354"/>
                </a:lnTo>
                <a:lnTo>
                  <a:pt x="11" y="1354"/>
                </a:lnTo>
                <a:lnTo>
                  <a:pt x="26" y="1356"/>
                </a:lnTo>
                <a:lnTo>
                  <a:pt x="34" y="1359"/>
                </a:lnTo>
                <a:lnTo>
                  <a:pt x="44" y="1363"/>
                </a:lnTo>
                <a:lnTo>
                  <a:pt x="54" y="1367"/>
                </a:lnTo>
                <a:lnTo>
                  <a:pt x="62" y="1374"/>
                </a:lnTo>
                <a:lnTo>
                  <a:pt x="62" y="1374"/>
                </a:lnTo>
                <a:lnTo>
                  <a:pt x="69" y="1382"/>
                </a:lnTo>
                <a:lnTo>
                  <a:pt x="74" y="1390"/>
                </a:lnTo>
                <a:lnTo>
                  <a:pt x="80" y="1403"/>
                </a:lnTo>
                <a:lnTo>
                  <a:pt x="84" y="1407"/>
                </a:lnTo>
                <a:lnTo>
                  <a:pt x="85" y="1408"/>
                </a:lnTo>
                <a:lnTo>
                  <a:pt x="88" y="1408"/>
                </a:lnTo>
                <a:lnTo>
                  <a:pt x="93" y="1406"/>
                </a:lnTo>
                <a:lnTo>
                  <a:pt x="99" y="1401"/>
                </a:lnTo>
                <a:lnTo>
                  <a:pt x="99" y="1401"/>
                </a:lnTo>
                <a:lnTo>
                  <a:pt x="108" y="1393"/>
                </a:lnTo>
                <a:lnTo>
                  <a:pt x="116" y="1386"/>
                </a:lnTo>
                <a:lnTo>
                  <a:pt x="132" y="1376"/>
                </a:lnTo>
                <a:lnTo>
                  <a:pt x="146" y="1366"/>
                </a:lnTo>
                <a:lnTo>
                  <a:pt x="150" y="1363"/>
                </a:lnTo>
                <a:lnTo>
                  <a:pt x="151" y="1359"/>
                </a:lnTo>
                <a:lnTo>
                  <a:pt x="151" y="1359"/>
                </a:lnTo>
                <a:lnTo>
                  <a:pt x="155" y="1297"/>
                </a:lnTo>
                <a:lnTo>
                  <a:pt x="155" y="1297"/>
                </a:lnTo>
                <a:lnTo>
                  <a:pt x="167" y="1369"/>
                </a:lnTo>
                <a:lnTo>
                  <a:pt x="177" y="1427"/>
                </a:lnTo>
                <a:lnTo>
                  <a:pt x="177" y="1427"/>
                </a:lnTo>
                <a:lnTo>
                  <a:pt x="191" y="1494"/>
                </a:lnTo>
                <a:lnTo>
                  <a:pt x="202" y="1562"/>
                </a:lnTo>
                <a:lnTo>
                  <a:pt x="213" y="1635"/>
                </a:lnTo>
                <a:lnTo>
                  <a:pt x="213" y="1635"/>
                </a:lnTo>
                <a:lnTo>
                  <a:pt x="240" y="1705"/>
                </a:lnTo>
                <a:lnTo>
                  <a:pt x="260" y="1756"/>
                </a:lnTo>
                <a:lnTo>
                  <a:pt x="271" y="1787"/>
                </a:lnTo>
                <a:lnTo>
                  <a:pt x="271" y="1787"/>
                </a:lnTo>
                <a:lnTo>
                  <a:pt x="277" y="1804"/>
                </a:lnTo>
                <a:lnTo>
                  <a:pt x="286" y="1825"/>
                </a:lnTo>
                <a:lnTo>
                  <a:pt x="293" y="1845"/>
                </a:lnTo>
                <a:lnTo>
                  <a:pt x="296" y="1854"/>
                </a:lnTo>
                <a:lnTo>
                  <a:pt x="297" y="1860"/>
                </a:lnTo>
                <a:lnTo>
                  <a:pt x="297" y="1860"/>
                </a:lnTo>
                <a:lnTo>
                  <a:pt x="296" y="1876"/>
                </a:lnTo>
                <a:lnTo>
                  <a:pt x="293" y="1897"/>
                </a:lnTo>
                <a:lnTo>
                  <a:pt x="290" y="1917"/>
                </a:lnTo>
                <a:lnTo>
                  <a:pt x="286" y="1928"/>
                </a:lnTo>
                <a:lnTo>
                  <a:pt x="286" y="1928"/>
                </a:lnTo>
                <a:lnTo>
                  <a:pt x="284" y="1937"/>
                </a:lnTo>
                <a:lnTo>
                  <a:pt x="280" y="1951"/>
                </a:lnTo>
                <a:lnTo>
                  <a:pt x="276" y="1970"/>
                </a:lnTo>
                <a:lnTo>
                  <a:pt x="276" y="1970"/>
                </a:lnTo>
                <a:lnTo>
                  <a:pt x="277" y="1971"/>
                </a:lnTo>
                <a:lnTo>
                  <a:pt x="280" y="1975"/>
                </a:lnTo>
                <a:lnTo>
                  <a:pt x="284" y="1979"/>
                </a:lnTo>
                <a:lnTo>
                  <a:pt x="287" y="1980"/>
                </a:lnTo>
                <a:lnTo>
                  <a:pt x="292" y="1980"/>
                </a:lnTo>
                <a:lnTo>
                  <a:pt x="292" y="1980"/>
                </a:lnTo>
                <a:lnTo>
                  <a:pt x="305" y="1980"/>
                </a:lnTo>
                <a:lnTo>
                  <a:pt x="322" y="1977"/>
                </a:lnTo>
                <a:lnTo>
                  <a:pt x="344" y="1975"/>
                </a:lnTo>
                <a:lnTo>
                  <a:pt x="344" y="1975"/>
                </a:lnTo>
                <a:lnTo>
                  <a:pt x="310" y="2015"/>
                </a:lnTo>
                <a:lnTo>
                  <a:pt x="287" y="2043"/>
                </a:lnTo>
                <a:lnTo>
                  <a:pt x="279" y="2053"/>
                </a:lnTo>
                <a:lnTo>
                  <a:pt x="276" y="2059"/>
                </a:lnTo>
                <a:lnTo>
                  <a:pt x="276" y="2059"/>
                </a:lnTo>
                <a:lnTo>
                  <a:pt x="275" y="2062"/>
                </a:lnTo>
                <a:lnTo>
                  <a:pt x="272" y="2064"/>
                </a:lnTo>
                <a:lnTo>
                  <a:pt x="267" y="2069"/>
                </a:lnTo>
                <a:lnTo>
                  <a:pt x="264" y="2074"/>
                </a:lnTo>
                <a:lnTo>
                  <a:pt x="261" y="2080"/>
                </a:lnTo>
                <a:lnTo>
                  <a:pt x="261" y="2087"/>
                </a:lnTo>
                <a:lnTo>
                  <a:pt x="262" y="2090"/>
                </a:lnTo>
                <a:lnTo>
                  <a:pt x="264" y="2094"/>
                </a:lnTo>
                <a:lnTo>
                  <a:pt x="267" y="2097"/>
                </a:lnTo>
                <a:lnTo>
                  <a:pt x="271" y="2100"/>
                </a:lnTo>
                <a:lnTo>
                  <a:pt x="271" y="2100"/>
                </a:lnTo>
                <a:lnTo>
                  <a:pt x="276" y="2104"/>
                </a:lnTo>
                <a:lnTo>
                  <a:pt x="282" y="2106"/>
                </a:lnTo>
                <a:lnTo>
                  <a:pt x="296" y="2111"/>
                </a:lnTo>
                <a:lnTo>
                  <a:pt x="313" y="2115"/>
                </a:lnTo>
                <a:lnTo>
                  <a:pt x="329" y="2119"/>
                </a:lnTo>
                <a:lnTo>
                  <a:pt x="358" y="2121"/>
                </a:lnTo>
                <a:lnTo>
                  <a:pt x="370" y="2121"/>
                </a:lnTo>
                <a:lnTo>
                  <a:pt x="432" y="2111"/>
                </a:lnTo>
                <a:lnTo>
                  <a:pt x="432" y="2111"/>
                </a:lnTo>
                <a:lnTo>
                  <a:pt x="438" y="2111"/>
                </a:lnTo>
                <a:lnTo>
                  <a:pt x="453" y="2110"/>
                </a:lnTo>
                <a:lnTo>
                  <a:pt x="462" y="2108"/>
                </a:lnTo>
                <a:lnTo>
                  <a:pt x="469" y="2105"/>
                </a:lnTo>
                <a:lnTo>
                  <a:pt x="476" y="2101"/>
                </a:lnTo>
                <a:lnTo>
                  <a:pt x="478" y="2099"/>
                </a:lnTo>
                <a:lnTo>
                  <a:pt x="479" y="2095"/>
                </a:lnTo>
                <a:lnTo>
                  <a:pt x="479" y="2095"/>
                </a:lnTo>
                <a:lnTo>
                  <a:pt x="481" y="2089"/>
                </a:lnTo>
                <a:lnTo>
                  <a:pt x="482" y="2082"/>
                </a:lnTo>
                <a:lnTo>
                  <a:pt x="481" y="2074"/>
                </a:lnTo>
                <a:lnTo>
                  <a:pt x="479" y="2068"/>
                </a:lnTo>
                <a:lnTo>
                  <a:pt x="476" y="2058"/>
                </a:lnTo>
                <a:lnTo>
                  <a:pt x="474" y="2053"/>
                </a:lnTo>
                <a:lnTo>
                  <a:pt x="474" y="2053"/>
                </a:lnTo>
                <a:lnTo>
                  <a:pt x="471" y="2043"/>
                </a:lnTo>
                <a:lnTo>
                  <a:pt x="463" y="2027"/>
                </a:lnTo>
                <a:lnTo>
                  <a:pt x="463" y="2027"/>
                </a:lnTo>
                <a:lnTo>
                  <a:pt x="460" y="2017"/>
                </a:lnTo>
                <a:lnTo>
                  <a:pt x="458" y="2012"/>
                </a:lnTo>
                <a:lnTo>
                  <a:pt x="489" y="2012"/>
                </a:lnTo>
                <a:lnTo>
                  <a:pt x="479" y="1975"/>
                </a:lnTo>
                <a:lnTo>
                  <a:pt x="453" y="1939"/>
                </a:lnTo>
                <a:lnTo>
                  <a:pt x="453" y="1939"/>
                </a:lnTo>
                <a:lnTo>
                  <a:pt x="450" y="1932"/>
                </a:lnTo>
                <a:lnTo>
                  <a:pt x="443" y="1913"/>
                </a:lnTo>
                <a:lnTo>
                  <a:pt x="443" y="1913"/>
                </a:lnTo>
                <a:lnTo>
                  <a:pt x="432" y="1882"/>
                </a:lnTo>
                <a:lnTo>
                  <a:pt x="429" y="1867"/>
                </a:lnTo>
                <a:lnTo>
                  <a:pt x="427" y="1860"/>
                </a:lnTo>
                <a:lnTo>
                  <a:pt x="427" y="1855"/>
                </a:lnTo>
                <a:lnTo>
                  <a:pt x="427" y="1855"/>
                </a:lnTo>
                <a:lnTo>
                  <a:pt x="427" y="1846"/>
                </a:lnTo>
                <a:lnTo>
                  <a:pt x="426" y="1830"/>
                </a:lnTo>
                <a:lnTo>
                  <a:pt x="422" y="1785"/>
                </a:lnTo>
                <a:lnTo>
                  <a:pt x="417" y="1725"/>
                </a:lnTo>
                <a:lnTo>
                  <a:pt x="375" y="1630"/>
                </a:lnTo>
                <a:lnTo>
                  <a:pt x="354" y="1322"/>
                </a:lnTo>
                <a:lnTo>
                  <a:pt x="354" y="1301"/>
                </a:lnTo>
                <a:lnTo>
                  <a:pt x="354" y="1301"/>
                </a:lnTo>
                <a:lnTo>
                  <a:pt x="367" y="1325"/>
                </a:lnTo>
                <a:lnTo>
                  <a:pt x="375" y="1344"/>
                </a:lnTo>
                <a:lnTo>
                  <a:pt x="380" y="1359"/>
                </a:lnTo>
                <a:lnTo>
                  <a:pt x="380" y="1359"/>
                </a:lnTo>
                <a:lnTo>
                  <a:pt x="401" y="1443"/>
                </a:lnTo>
                <a:lnTo>
                  <a:pt x="416" y="1500"/>
                </a:lnTo>
                <a:lnTo>
                  <a:pt x="427" y="1536"/>
                </a:lnTo>
                <a:lnTo>
                  <a:pt x="427" y="1536"/>
                </a:lnTo>
                <a:lnTo>
                  <a:pt x="458" y="1614"/>
                </a:lnTo>
                <a:lnTo>
                  <a:pt x="476" y="1659"/>
                </a:lnTo>
                <a:lnTo>
                  <a:pt x="484" y="1682"/>
                </a:lnTo>
                <a:lnTo>
                  <a:pt x="484" y="1682"/>
                </a:lnTo>
                <a:lnTo>
                  <a:pt x="531" y="1876"/>
                </a:lnTo>
                <a:lnTo>
                  <a:pt x="562" y="1970"/>
                </a:lnTo>
                <a:lnTo>
                  <a:pt x="562" y="1970"/>
                </a:lnTo>
                <a:lnTo>
                  <a:pt x="569" y="1982"/>
                </a:lnTo>
                <a:lnTo>
                  <a:pt x="574" y="1992"/>
                </a:lnTo>
                <a:lnTo>
                  <a:pt x="576" y="1995"/>
                </a:lnTo>
                <a:lnTo>
                  <a:pt x="578" y="1996"/>
                </a:lnTo>
                <a:lnTo>
                  <a:pt x="578" y="1996"/>
                </a:lnTo>
                <a:lnTo>
                  <a:pt x="593" y="1999"/>
                </a:lnTo>
                <a:lnTo>
                  <a:pt x="605" y="2001"/>
                </a:lnTo>
                <a:lnTo>
                  <a:pt x="605" y="2001"/>
                </a:lnTo>
                <a:lnTo>
                  <a:pt x="602" y="2011"/>
                </a:lnTo>
                <a:lnTo>
                  <a:pt x="597" y="2033"/>
                </a:lnTo>
                <a:lnTo>
                  <a:pt x="595" y="2047"/>
                </a:lnTo>
                <a:lnTo>
                  <a:pt x="595" y="2059"/>
                </a:lnTo>
                <a:lnTo>
                  <a:pt x="596" y="2070"/>
                </a:lnTo>
                <a:lnTo>
                  <a:pt x="597" y="2075"/>
                </a:lnTo>
                <a:lnTo>
                  <a:pt x="600" y="2079"/>
                </a:lnTo>
                <a:lnTo>
                  <a:pt x="600" y="2079"/>
                </a:lnTo>
                <a:lnTo>
                  <a:pt x="605" y="2085"/>
                </a:lnTo>
                <a:lnTo>
                  <a:pt x="611" y="2089"/>
                </a:lnTo>
                <a:lnTo>
                  <a:pt x="618" y="2092"/>
                </a:lnTo>
                <a:lnTo>
                  <a:pt x="624" y="2092"/>
                </a:lnTo>
                <a:lnTo>
                  <a:pt x="637" y="2092"/>
                </a:lnTo>
                <a:lnTo>
                  <a:pt x="647" y="2090"/>
                </a:lnTo>
                <a:lnTo>
                  <a:pt x="647" y="2090"/>
                </a:lnTo>
                <a:lnTo>
                  <a:pt x="649" y="2092"/>
                </a:lnTo>
                <a:lnTo>
                  <a:pt x="653" y="2094"/>
                </a:lnTo>
                <a:lnTo>
                  <a:pt x="659" y="2104"/>
                </a:lnTo>
                <a:lnTo>
                  <a:pt x="664" y="2109"/>
                </a:lnTo>
                <a:lnTo>
                  <a:pt x="669" y="2114"/>
                </a:lnTo>
                <a:lnTo>
                  <a:pt x="675" y="2119"/>
                </a:lnTo>
                <a:lnTo>
                  <a:pt x="683" y="2121"/>
                </a:lnTo>
                <a:lnTo>
                  <a:pt x="683" y="2121"/>
                </a:lnTo>
                <a:lnTo>
                  <a:pt x="695" y="2123"/>
                </a:lnTo>
                <a:lnTo>
                  <a:pt x="712" y="2121"/>
                </a:lnTo>
                <a:lnTo>
                  <a:pt x="732" y="2120"/>
                </a:lnTo>
                <a:lnTo>
                  <a:pt x="753" y="2116"/>
                </a:lnTo>
                <a:lnTo>
                  <a:pt x="774" y="2113"/>
                </a:lnTo>
                <a:lnTo>
                  <a:pt x="792" y="2109"/>
                </a:lnTo>
                <a:lnTo>
                  <a:pt x="803" y="2105"/>
                </a:lnTo>
                <a:lnTo>
                  <a:pt x="807" y="2103"/>
                </a:lnTo>
                <a:lnTo>
                  <a:pt x="808" y="2100"/>
                </a:lnTo>
                <a:lnTo>
                  <a:pt x="808" y="2100"/>
                </a:lnTo>
                <a:lnTo>
                  <a:pt x="807" y="2095"/>
                </a:lnTo>
                <a:lnTo>
                  <a:pt x="802" y="2089"/>
                </a:lnTo>
                <a:lnTo>
                  <a:pt x="789" y="2073"/>
                </a:lnTo>
                <a:lnTo>
                  <a:pt x="772" y="2053"/>
                </a:lnTo>
                <a:lnTo>
                  <a:pt x="693" y="1965"/>
                </a:lnTo>
                <a:lnTo>
                  <a:pt x="693" y="1965"/>
                </a:lnTo>
                <a:lnTo>
                  <a:pt x="699" y="1961"/>
                </a:lnTo>
                <a:lnTo>
                  <a:pt x="710" y="1955"/>
                </a:lnTo>
                <a:lnTo>
                  <a:pt x="716" y="1950"/>
                </a:lnTo>
                <a:lnTo>
                  <a:pt x="721" y="1946"/>
                </a:lnTo>
                <a:lnTo>
                  <a:pt x="723" y="1943"/>
                </a:lnTo>
                <a:lnTo>
                  <a:pt x="725" y="1940"/>
                </a:lnTo>
                <a:lnTo>
                  <a:pt x="725" y="1939"/>
                </a:lnTo>
                <a:lnTo>
                  <a:pt x="725" y="1939"/>
                </a:lnTo>
                <a:lnTo>
                  <a:pt x="709" y="1906"/>
                </a:lnTo>
                <a:lnTo>
                  <a:pt x="693" y="1876"/>
                </a:lnTo>
                <a:lnTo>
                  <a:pt x="693" y="1876"/>
                </a:lnTo>
                <a:lnTo>
                  <a:pt x="690" y="1866"/>
                </a:lnTo>
                <a:lnTo>
                  <a:pt x="686" y="1847"/>
                </a:lnTo>
                <a:lnTo>
                  <a:pt x="683" y="1824"/>
                </a:lnTo>
                <a:lnTo>
                  <a:pt x="683" y="1824"/>
                </a:lnTo>
                <a:lnTo>
                  <a:pt x="674" y="1793"/>
                </a:lnTo>
                <a:lnTo>
                  <a:pt x="666" y="1765"/>
                </a:lnTo>
                <a:lnTo>
                  <a:pt x="662" y="1739"/>
                </a:lnTo>
                <a:lnTo>
                  <a:pt x="662" y="1739"/>
                </a:lnTo>
                <a:lnTo>
                  <a:pt x="659" y="1730"/>
                </a:lnTo>
                <a:lnTo>
                  <a:pt x="655" y="1713"/>
                </a:lnTo>
                <a:lnTo>
                  <a:pt x="640" y="1670"/>
                </a:lnTo>
                <a:lnTo>
                  <a:pt x="603" y="1566"/>
                </a:lnTo>
                <a:lnTo>
                  <a:pt x="803" y="1505"/>
                </a:lnTo>
                <a:lnTo>
                  <a:pt x="808" y="1437"/>
                </a:lnTo>
                <a:lnTo>
                  <a:pt x="735" y="1128"/>
                </a:lnTo>
                <a:lnTo>
                  <a:pt x="704" y="1113"/>
                </a:lnTo>
                <a:lnTo>
                  <a:pt x="654" y="1127"/>
                </a:lnTo>
                <a:lnTo>
                  <a:pt x="657" y="1102"/>
                </a:lnTo>
                <a:lnTo>
                  <a:pt x="635" y="1061"/>
                </a:lnTo>
                <a:lnTo>
                  <a:pt x="605" y="1045"/>
                </a:lnTo>
                <a:lnTo>
                  <a:pt x="597" y="986"/>
                </a:lnTo>
                <a:lnTo>
                  <a:pt x="597" y="986"/>
                </a:lnTo>
                <a:lnTo>
                  <a:pt x="605" y="878"/>
                </a:lnTo>
                <a:lnTo>
                  <a:pt x="600" y="831"/>
                </a:lnTo>
                <a:lnTo>
                  <a:pt x="600" y="831"/>
                </a:lnTo>
                <a:lnTo>
                  <a:pt x="623" y="805"/>
                </a:lnTo>
                <a:lnTo>
                  <a:pt x="639" y="785"/>
                </a:lnTo>
                <a:lnTo>
                  <a:pt x="644" y="777"/>
                </a:lnTo>
                <a:lnTo>
                  <a:pt x="647" y="774"/>
                </a:lnTo>
                <a:lnTo>
                  <a:pt x="647" y="774"/>
                </a:lnTo>
                <a:lnTo>
                  <a:pt x="653" y="754"/>
                </a:lnTo>
                <a:lnTo>
                  <a:pt x="666" y="717"/>
                </a:lnTo>
                <a:lnTo>
                  <a:pt x="688" y="663"/>
                </a:lnTo>
                <a:lnTo>
                  <a:pt x="688" y="663"/>
                </a:lnTo>
                <a:lnTo>
                  <a:pt x="706" y="658"/>
                </a:lnTo>
                <a:lnTo>
                  <a:pt x="720" y="652"/>
                </a:lnTo>
                <a:lnTo>
                  <a:pt x="723" y="650"/>
                </a:lnTo>
                <a:lnTo>
                  <a:pt x="725" y="648"/>
                </a:lnTo>
                <a:lnTo>
                  <a:pt x="725" y="648"/>
                </a:lnTo>
                <a:lnTo>
                  <a:pt x="721" y="632"/>
                </a:lnTo>
                <a:lnTo>
                  <a:pt x="717" y="602"/>
                </a:lnTo>
                <a:lnTo>
                  <a:pt x="714" y="574"/>
                </a:lnTo>
                <a:lnTo>
                  <a:pt x="714" y="564"/>
                </a:lnTo>
                <a:lnTo>
                  <a:pt x="714" y="559"/>
                </a:lnTo>
                <a:lnTo>
                  <a:pt x="714" y="559"/>
                </a:lnTo>
                <a:lnTo>
                  <a:pt x="715" y="554"/>
                </a:lnTo>
                <a:lnTo>
                  <a:pt x="716" y="542"/>
                </a:lnTo>
                <a:lnTo>
                  <a:pt x="716" y="507"/>
                </a:lnTo>
                <a:lnTo>
                  <a:pt x="715" y="488"/>
                </a:lnTo>
                <a:lnTo>
                  <a:pt x="714" y="470"/>
                </a:lnTo>
                <a:lnTo>
                  <a:pt x="711" y="455"/>
                </a:lnTo>
                <a:lnTo>
                  <a:pt x="709" y="444"/>
                </a:lnTo>
                <a:lnTo>
                  <a:pt x="709" y="444"/>
                </a:lnTo>
                <a:lnTo>
                  <a:pt x="704" y="435"/>
                </a:lnTo>
                <a:lnTo>
                  <a:pt x="694" y="425"/>
                </a:lnTo>
                <a:lnTo>
                  <a:pt x="670" y="400"/>
                </a:lnTo>
                <a:lnTo>
                  <a:pt x="648" y="380"/>
                </a:lnTo>
                <a:lnTo>
                  <a:pt x="635" y="371"/>
                </a:lnTo>
                <a:lnTo>
                  <a:pt x="635" y="371"/>
                </a:lnTo>
                <a:lnTo>
                  <a:pt x="557" y="335"/>
                </a:lnTo>
                <a:lnTo>
                  <a:pt x="500" y="287"/>
                </a:lnTo>
                <a:lnTo>
                  <a:pt x="505" y="240"/>
                </a:lnTo>
                <a:lnTo>
                  <a:pt x="505" y="240"/>
                </a:lnTo>
                <a:lnTo>
                  <a:pt x="512" y="237"/>
                </a:lnTo>
                <a:lnTo>
                  <a:pt x="521" y="229"/>
                </a:lnTo>
                <a:lnTo>
                  <a:pt x="521" y="229"/>
                </a:lnTo>
                <a:lnTo>
                  <a:pt x="535" y="214"/>
                </a:lnTo>
                <a:lnTo>
                  <a:pt x="543" y="203"/>
                </a:lnTo>
                <a:lnTo>
                  <a:pt x="545" y="198"/>
                </a:lnTo>
                <a:lnTo>
                  <a:pt x="548" y="193"/>
                </a:lnTo>
                <a:lnTo>
                  <a:pt x="548" y="193"/>
                </a:lnTo>
                <a:lnTo>
                  <a:pt x="555" y="154"/>
                </a:lnTo>
                <a:lnTo>
                  <a:pt x="560" y="128"/>
                </a:lnTo>
                <a:lnTo>
                  <a:pt x="562" y="110"/>
                </a:lnTo>
                <a:lnTo>
                  <a:pt x="562" y="110"/>
                </a:lnTo>
                <a:lnTo>
                  <a:pt x="562" y="98"/>
                </a:lnTo>
                <a:lnTo>
                  <a:pt x="561" y="88"/>
                </a:lnTo>
                <a:lnTo>
                  <a:pt x="557" y="78"/>
                </a:lnTo>
                <a:lnTo>
                  <a:pt x="536" y="52"/>
                </a:lnTo>
                <a:lnTo>
                  <a:pt x="531" y="42"/>
                </a:lnTo>
                <a:lnTo>
                  <a:pt x="505" y="31"/>
                </a:lnTo>
                <a:lnTo>
                  <a:pt x="463" y="10"/>
                </a:lnTo>
                <a:lnTo>
                  <a:pt x="432" y="5"/>
                </a:lnTo>
                <a:lnTo>
                  <a:pt x="417" y="5"/>
                </a:lnTo>
                <a:lnTo>
                  <a:pt x="40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499626" y="4695236"/>
            <a:ext cx="643787" cy="1654316"/>
          </a:xfrm>
          <a:custGeom>
            <a:avLst/>
            <a:gdLst>
              <a:gd name="T0" fmla="*/ 667 w 890"/>
              <a:gd name="T1" fmla="*/ 1 h 2287"/>
              <a:gd name="T2" fmla="*/ 551 w 890"/>
              <a:gd name="T3" fmla="*/ 7 h 2287"/>
              <a:gd name="T4" fmla="*/ 502 w 890"/>
              <a:gd name="T5" fmla="*/ 36 h 2287"/>
              <a:gd name="T6" fmla="*/ 476 w 890"/>
              <a:gd name="T7" fmla="*/ 93 h 2287"/>
              <a:gd name="T8" fmla="*/ 466 w 890"/>
              <a:gd name="T9" fmla="*/ 149 h 2287"/>
              <a:gd name="T10" fmla="*/ 492 w 890"/>
              <a:gd name="T11" fmla="*/ 247 h 2287"/>
              <a:gd name="T12" fmla="*/ 492 w 890"/>
              <a:gd name="T13" fmla="*/ 299 h 2287"/>
              <a:gd name="T14" fmla="*/ 412 w 890"/>
              <a:gd name="T15" fmla="*/ 385 h 2287"/>
              <a:gd name="T16" fmla="*/ 321 w 890"/>
              <a:gd name="T17" fmla="*/ 516 h 2287"/>
              <a:gd name="T18" fmla="*/ 298 w 890"/>
              <a:gd name="T19" fmla="*/ 615 h 2287"/>
              <a:gd name="T20" fmla="*/ 192 w 890"/>
              <a:gd name="T21" fmla="*/ 1078 h 2287"/>
              <a:gd name="T22" fmla="*/ 161 w 890"/>
              <a:gd name="T23" fmla="*/ 1172 h 2287"/>
              <a:gd name="T24" fmla="*/ 166 w 890"/>
              <a:gd name="T25" fmla="*/ 1202 h 2287"/>
              <a:gd name="T26" fmla="*/ 213 w 890"/>
              <a:gd name="T27" fmla="*/ 1217 h 2287"/>
              <a:gd name="T28" fmla="*/ 285 w 890"/>
              <a:gd name="T29" fmla="*/ 1217 h 2287"/>
              <a:gd name="T30" fmla="*/ 306 w 890"/>
              <a:gd name="T31" fmla="*/ 1403 h 2287"/>
              <a:gd name="T32" fmla="*/ 200 w 890"/>
              <a:gd name="T33" fmla="*/ 1505 h 2287"/>
              <a:gd name="T34" fmla="*/ 146 w 890"/>
              <a:gd name="T35" fmla="*/ 1527 h 2287"/>
              <a:gd name="T36" fmla="*/ 110 w 890"/>
              <a:gd name="T37" fmla="*/ 1563 h 2287"/>
              <a:gd name="T38" fmla="*/ 43 w 890"/>
              <a:gd name="T39" fmla="*/ 1857 h 2287"/>
              <a:gd name="T40" fmla="*/ 10 w 890"/>
              <a:gd name="T41" fmla="*/ 1868 h 2287"/>
              <a:gd name="T42" fmla="*/ 0 w 890"/>
              <a:gd name="T43" fmla="*/ 1901 h 2287"/>
              <a:gd name="T44" fmla="*/ 22 w 890"/>
              <a:gd name="T45" fmla="*/ 1945 h 2287"/>
              <a:gd name="T46" fmla="*/ 79 w 890"/>
              <a:gd name="T47" fmla="*/ 2089 h 2287"/>
              <a:gd name="T48" fmla="*/ 106 w 890"/>
              <a:gd name="T49" fmla="*/ 2163 h 2287"/>
              <a:gd name="T50" fmla="*/ 141 w 890"/>
              <a:gd name="T51" fmla="*/ 2213 h 2287"/>
              <a:gd name="T52" fmla="*/ 204 w 890"/>
              <a:gd name="T53" fmla="*/ 2235 h 2287"/>
              <a:gd name="T54" fmla="*/ 224 w 890"/>
              <a:gd name="T55" fmla="*/ 2225 h 2287"/>
              <a:gd name="T56" fmla="*/ 213 w 890"/>
              <a:gd name="T57" fmla="*/ 2068 h 2287"/>
              <a:gd name="T58" fmla="*/ 244 w 890"/>
              <a:gd name="T59" fmla="*/ 2028 h 2287"/>
              <a:gd name="T60" fmla="*/ 495 w 890"/>
              <a:gd name="T61" fmla="*/ 2105 h 2287"/>
              <a:gd name="T62" fmla="*/ 493 w 890"/>
              <a:gd name="T63" fmla="*/ 2141 h 2287"/>
              <a:gd name="T64" fmla="*/ 503 w 890"/>
              <a:gd name="T65" fmla="*/ 2257 h 2287"/>
              <a:gd name="T66" fmla="*/ 525 w 890"/>
              <a:gd name="T67" fmla="*/ 2273 h 2287"/>
              <a:gd name="T68" fmla="*/ 688 w 890"/>
              <a:gd name="T69" fmla="*/ 2287 h 2287"/>
              <a:gd name="T70" fmla="*/ 804 w 890"/>
              <a:gd name="T71" fmla="*/ 2275 h 2287"/>
              <a:gd name="T72" fmla="*/ 881 w 890"/>
              <a:gd name="T73" fmla="*/ 2249 h 2287"/>
              <a:gd name="T74" fmla="*/ 890 w 890"/>
              <a:gd name="T75" fmla="*/ 2230 h 2287"/>
              <a:gd name="T76" fmla="*/ 859 w 890"/>
              <a:gd name="T77" fmla="*/ 2204 h 2287"/>
              <a:gd name="T78" fmla="*/ 755 w 890"/>
              <a:gd name="T79" fmla="*/ 2162 h 2287"/>
              <a:gd name="T80" fmla="*/ 719 w 890"/>
              <a:gd name="T81" fmla="*/ 2124 h 2287"/>
              <a:gd name="T82" fmla="*/ 717 w 890"/>
              <a:gd name="T83" fmla="*/ 1957 h 2287"/>
              <a:gd name="T84" fmla="*/ 737 w 890"/>
              <a:gd name="T85" fmla="*/ 1819 h 2287"/>
              <a:gd name="T86" fmla="*/ 744 w 890"/>
              <a:gd name="T87" fmla="*/ 1702 h 2287"/>
              <a:gd name="T88" fmla="*/ 755 w 890"/>
              <a:gd name="T89" fmla="*/ 1630 h 2287"/>
              <a:gd name="T90" fmla="*/ 750 w 890"/>
              <a:gd name="T91" fmla="*/ 1344 h 2287"/>
              <a:gd name="T92" fmla="*/ 802 w 890"/>
              <a:gd name="T93" fmla="*/ 1345 h 2287"/>
              <a:gd name="T94" fmla="*/ 813 w 890"/>
              <a:gd name="T95" fmla="*/ 1318 h 2287"/>
              <a:gd name="T96" fmla="*/ 828 w 890"/>
              <a:gd name="T97" fmla="*/ 1047 h 2287"/>
              <a:gd name="T98" fmla="*/ 827 w 890"/>
              <a:gd name="T99" fmla="*/ 892 h 2287"/>
              <a:gd name="T100" fmla="*/ 774 w 890"/>
              <a:gd name="T101" fmla="*/ 756 h 2287"/>
              <a:gd name="T102" fmla="*/ 778 w 890"/>
              <a:gd name="T103" fmla="*/ 458 h 2287"/>
              <a:gd name="T104" fmla="*/ 793 w 890"/>
              <a:gd name="T105" fmla="*/ 409 h 2287"/>
              <a:gd name="T106" fmla="*/ 775 w 890"/>
              <a:gd name="T107" fmla="*/ 392 h 2287"/>
              <a:gd name="T108" fmla="*/ 699 w 890"/>
              <a:gd name="T109" fmla="*/ 353 h 2287"/>
              <a:gd name="T110" fmla="*/ 721 w 890"/>
              <a:gd name="T111" fmla="*/ 356 h 2287"/>
              <a:gd name="T112" fmla="*/ 744 w 890"/>
              <a:gd name="T113" fmla="*/ 331 h 2287"/>
              <a:gd name="T114" fmla="*/ 760 w 890"/>
              <a:gd name="T115" fmla="*/ 134 h 2287"/>
              <a:gd name="T116" fmla="*/ 357 w 890"/>
              <a:gd name="T117" fmla="*/ 1357 h 2287"/>
              <a:gd name="T118" fmla="*/ 419 w 890"/>
              <a:gd name="T119" fmla="*/ 1501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0" h="2287">
                <a:moveTo>
                  <a:pt x="724" y="20"/>
                </a:moveTo>
                <a:lnTo>
                  <a:pt x="724" y="20"/>
                </a:lnTo>
                <a:lnTo>
                  <a:pt x="697" y="10"/>
                </a:lnTo>
                <a:lnTo>
                  <a:pt x="676" y="2"/>
                </a:lnTo>
                <a:lnTo>
                  <a:pt x="667" y="1"/>
                </a:lnTo>
                <a:lnTo>
                  <a:pt x="662" y="0"/>
                </a:lnTo>
                <a:lnTo>
                  <a:pt x="662" y="0"/>
                </a:lnTo>
                <a:lnTo>
                  <a:pt x="559" y="5"/>
                </a:lnTo>
                <a:lnTo>
                  <a:pt x="559" y="5"/>
                </a:lnTo>
                <a:lnTo>
                  <a:pt x="551" y="7"/>
                </a:lnTo>
                <a:lnTo>
                  <a:pt x="534" y="15"/>
                </a:lnTo>
                <a:lnTo>
                  <a:pt x="515" y="26"/>
                </a:lnTo>
                <a:lnTo>
                  <a:pt x="507" y="31"/>
                </a:lnTo>
                <a:lnTo>
                  <a:pt x="502" y="36"/>
                </a:lnTo>
                <a:lnTo>
                  <a:pt x="502" y="36"/>
                </a:lnTo>
                <a:lnTo>
                  <a:pt x="498" y="42"/>
                </a:lnTo>
                <a:lnTo>
                  <a:pt x="494" y="50"/>
                </a:lnTo>
                <a:lnTo>
                  <a:pt x="485" y="69"/>
                </a:lnTo>
                <a:lnTo>
                  <a:pt x="476" y="93"/>
                </a:lnTo>
                <a:lnTo>
                  <a:pt x="476" y="93"/>
                </a:lnTo>
                <a:lnTo>
                  <a:pt x="471" y="113"/>
                </a:lnTo>
                <a:lnTo>
                  <a:pt x="467" y="131"/>
                </a:lnTo>
                <a:lnTo>
                  <a:pt x="466" y="142"/>
                </a:lnTo>
                <a:lnTo>
                  <a:pt x="466" y="149"/>
                </a:lnTo>
                <a:lnTo>
                  <a:pt x="466" y="149"/>
                </a:lnTo>
                <a:lnTo>
                  <a:pt x="467" y="160"/>
                </a:lnTo>
                <a:lnTo>
                  <a:pt x="471" y="174"/>
                </a:lnTo>
                <a:lnTo>
                  <a:pt x="479" y="206"/>
                </a:lnTo>
                <a:lnTo>
                  <a:pt x="492" y="247"/>
                </a:lnTo>
                <a:lnTo>
                  <a:pt x="492" y="247"/>
                </a:lnTo>
                <a:lnTo>
                  <a:pt x="493" y="273"/>
                </a:lnTo>
                <a:lnTo>
                  <a:pt x="493" y="290"/>
                </a:lnTo>
                <a:lnTo>
                  <a:pt x="493" y="296"/>
                </a:lnTo>
                <a:lnTo>
                  <a:pt x="492" y="299"/>
                </a:lnTo>
                <a:lnTo>
                  <a:pt x="492" y="299"/>
                </a:lnTo>
                <a:lnTo>
                  <a:pt x="480" y="311"/>
                </a:lnTo>
                <a:lnTo>
                  <a:pt x="457" y="335"/>
                </a:lnTo>
                <a:lnTo>
                  <a:pt x="424" y="371"/>
                </a:lnTo>
                <a:lnTo>
                  <a:pt x="424" y="371"/>
                </a:lnTo>
                <a:lnTo>
                  <a:pt x="412" y="385"/>
                </a:lnTo>
                <a:lnTo>
                  <a:pt x="383" y="423"/>
                </a:lnTo>
                <a:lnTo>
                  <a:pt x="365" y="446"/>
                </a:lnTo>
                <a:lnTo>
                  <a:pt x="348" y="469"/>
                </a:lnTo>
                <a:lnTo>
                  <a:pt x="333" y="494"/>
                </a:lnTo>
                <a:lnTo>
                  <a:pt x="321" y="516"/>
                </a:lnTo>
                <a:lnTo>
                  <a:pt x="321" y="516"/>
                </a:lnTo>
                <a:lnTo>
                  <a:pt x="316" y="527"/>
                </a:lnTo>
                <a:lnTo>
                  <a:pt x="312" y="542"/>
                </a:lnTo>
                <a:lnTo>
                  <a:pt x="304" y="576"/>
                </a:lnTo>
                <a:lnTo>
                  <a:pt x="298" y="615"/>
                </a:lnTo>
                <a:lnTo>
                  <a:pt x="294" y="655"/>
                </a:lnTo>
                <a:lnTo>
                  <a:pt x="288" y="723"/>
                </a:lnTo>
                <a:lnTo>
                  <a:pt x="285" y="753"/>
                </a:lnTo>
                <a:lnTo>
                  <a:pt x="192" y="1078"/>
                </a:lnTo>
                <a:lnTo>
                  <a:pt x="192" y="1078"/>
                </a:lnTo>
                <a:lnTo>
                  <a:pt x="185" y="1094"/>
                </a:lnTo>
                <a:lnTo>
                  <a:pt x="178" y="1110"/>
                </a:lnTo>
                <a:lnTo>
                  <a:pt x="172" y="1130"/>
                </a:lnTo>
                <a:lnTo>
                  <a:pt x="165" y="1152"/>
                </a:lnTo>
                <a:lnTo>
                  <a:pt x="161" y="1172"/>
                </a:lnTo>
                <a:lnTo>
                  <a:pt x="160" y="1181"/>
                </a:lnTo>
                <a:lnTo>
                  <a:pt x="161" y="1189"/>
                </a:lnTo>
                <a:lnTo>
                  <a:pt x="163" y="1197"/>
                </a:lnTo>
                <a:lnTo>
                  <a:pt x="166" y="1202"/>
                </a:lnTo>
                <a:lnTo>
                  <a:pt x="166" y="1202"/>
                </a:lnTo>
                <a:lnTo>
                  <a:pt x="172" y="1206"/>
                </a:lnTo>
                <a:lnTo>
                  <a:pt x="178" y="1210"/>
                </a:lnTo>
                <a:lnTo>
                  <a:pt x="186" y="1212"/>
                </a:lnTo>
                <a:lnTo>
                  <a:pt x="194" y="1215"/>
                </a:lnTo>
                <a:lnTo>
                  <a:pt x="213" y="1217"/>
                </a:lnTo>
                <a:lnTo>
                  <a:pt x="232" y="1219"/>
                </a:lnTo>
                <a:lnTo>
                  <a:pt x="252" y="1219"/>
                </a:lnTo>
                <a:lnTo>
                  <a:pt x="268" y="1217"/>
                </a:lnTo>
                <a:lnTo>
                  <a:pt x="285" y="1217"/>
                </a:lnTo>
                <a:lnTo>
                  <a:pt x="285" y="1217"/>
                </a:lnTo>
                <a:lnTo>
                  <a:pt x="288" y="1223"/>
                </a:lnTo>
                <a:lnTo>
                  <a:pt x="293" y="1233"/>
                </a:lnTo>
                <a:lnTo>
                  <a:pt x="304" y="1266"/>
                </a:lnTo>
                <a:lnTo>
                  <a:pt x="321" y="1315"/>
                </a:lnTo>
                <a:lnTo>
                  <a:pt x="306" y="1403"/>
                </a:lnTo>
                <a:lnTo>
                  <a:pt x="280" y="1486"/>
                </a:lnTo>
                <a:lnTo>
                  <a:pt x="280" y="1486"/>
                </a:lnTo>
                <a:lnTo>
                  <a:pt x="263" y="1490"/>
                </a:lnTo>
                <a:lnTo>
                  <a:pt x="223" y="1499"/>
                </a:lnTo>
                <a:lnTo>
                  <a:pt x="200" y="1505"/>
                </a:lnTo>
                <a:lnTo>
                  <a:pt x="178" y="1512"/>
                </a:lnTo>
                <a:lnTo>
                  <a:pt x="160" y="1519"/>
                </a:lnTo>
                <a:lnTo>
                  <a:pt x="152" y="1523"/>
                </a:lnTo>
                <a:lnTo>
                  <a:pt x="146" y="1527"/>
                </a:lnTo>
                <a:lnTo>
                  <a:pt x="146" y="1527"/>
                </a:lnTo>
                <a:lnTo>
                  <a:pt x="129" y="1540"/>
                </a:lnTo>
                <a:lnTo>
                  <a:pt x="117" y="1550"/>
                </a:lnTo>
                <a:lnTo>
                  <a:pt x="111" y="1558"/>
                </a:lnTo>
                <a:lnTo>
                  <a:pt x="110" y="1561"/>
                </a:lnTo>
                <a:lnTo>
                  <a:pt x="110" y="1563"/>
                </a:lnTo>
                <a:lnTo>
                  <a:pt x="110" y="1563"/>
                </a:lnTo>
                <a:lnTo>
                  <a:pt x="94" y="1702"/>
                </a:lnTo>
                <a:lnTo>
                  <a:pt x="79" y="1837"/>
                </a:lnTo>
                <a:lnTo>
                  <a:pt x="43" y="1857"/>
                </a:lnTo>
                <a:lnTo>
                  <a:pt x="43" y="1857"/>
                </a:lnTo>
                <a:lnTo>
                  <a:pt x="37" y="1857"/>
                </a:lnTo>
                <a:lnTo>
                  <a:pt x="31" y="1859"/>
                </a:lnTo>
                <a:lnTo>
                  <a:pt x="25" y="1860"/>
                </a:lnTo>
                <a:lnTo>
                  <a:pt x="17" y="1864"/>
                </a:lnTo>
                <a:lnTo>
                  <a:pt x="10" y="1868"/>
                </a:lnTo>
                <a:lnTo>
                  <a:pt x="5" y="1874"/>
                </a:lnTo>
                <a:lnTo>
                  <a:pt x="1" y="1883"/>
                </a:lnTo>
                <a:lnTo>
                  <a:pt x="1" y="1883"/>
                </a:lnTo>
                <a:lnTo>
                  <a:pt x="0" y="1892"/>
                </a:lnTo>
                <a:lnTo>
                  <a:pt x="0" y="1901"/>
                </a:lnTo>
                <a:lnTo>
                  <a:pt x="3" y="1910"/>
                </a:lnTo>
                <a:lnTo>
                  <a:pt x="6" y="1918"/>
                </a:lnTo>
                <a:lnTo>
                  <a:pt x="14" y="1933"/>
                </a:lnTo>
                <a:lnTo>
                  <a:pt x="22" y="1945"/>
                </a:lnTo>
                <a:lnTo>
                  <a:pt x="22" y="1945"/>
                </a:lnTo>
                <a:lnTo>
                  <a:pt x="27" y="1955"/>
                </a:lnTo>
                <a:lnTo>
                  <a:pt x="35" y="1973"/>
                </a:lnTo>
                <a:lnTo>
                  <a:pt x="54" y="2021"/>
                </a:lnTo>
                <a:lnTo>
                  <a:pt x="71" y="2068"/>
                </a:lnTo>
                <a:lnTo>
                  <a:pt x="79" y="2089"/>
                </a:lnTo>
                <a:lnTo>
                  <a:pt x="79" y="2089"/>
                </a:lnTo>
                <a:lnTo>
                  <a:pt x="84" y="2106"/>
                </a:lnTo>
                <a:lnTo>
                  <a:pt x="89" y="2123"/>
                </a:lnTo>
                <a:lnTo>
                  <a:pt x="97" y="2142"/>
                </a:lnTo>
                <a:lnTo>
                  <a:pt x="106" y="2163"/>
                </a:lnTo>
                <a:lnTo>
                  <a:pt x="116" y="2182"/>
                </a:lnTo>
                <a:lnTo>
                  <a:pt x="128" y="2200"/>
                </a:lnTo>
                <a:lnTo>
                  <a:pt x="134" y="2207"/>
                </a:lnTo>
                <a:lnTo>
                  <a:pt x="141" y="2213"/>
                </a:lnTo>
                <a:lnTo>
                  <a:pt x="141" y="2213"/>
                </a:lnTo>
                <a:lnTo>
                  <a:pt x="155" y="2222"/>
                </a:lnTo>
                <a:lnTo>
                  <a:pt x="168" y="2229"/>
                </a:lnTo>
                <a:lnTo>
                  <a:pt x="182" y="2233"/>
                </a:lnTo>
                <a:lnTo>
                  <a:pt x="194" y="2235"/>
                </a:lnTo>
                <a:lnTo>
                  <a:pt x="204" y="2235"/>
                </a:lnTo>
                <a:lnTo>
                  <a:pt x="213" y="2234"/>
                </a:lnTo>
                <a:lnTo>
                  <a:pt x="219" y="2233"/>
                </a:lnTo>
                <a:lnTo>
                  <a:pt x="223" y="2229"/>
                </a:lnTo>
                <a:lnTo>
                  <a:pt x="223" y="2229"/>
                </a:lnTo>
                <a:lnTo>
                  <a:pt x="224" y="2225"/>
                </a:lnTo>
                <a:lnTo>
                  <a:pt x="224" y="2218"/>
                </a:lnTo>
                <a:lnTo>
                  <a:pt x="223" y="2199"/>
                </a:lnTo>
                <a:lnTo>
                  <a:pt x="219" y="2142"/>
                </a:lnTo>
                <a:lnTo>
                  <a:pt x="214" y="2087"/>
                </a:lnTo>
                <a:lnTo>
                  <a:pt x="213" y="2068"/>
                </a:lnTo>
                <a:lnTo>
                  <a:pt x="213" y="2058"/>
                </a:lnTo>
                <a:lnTo>
                  <a:pt x="213" y="2058"/>
                </a:lnTo>
                <a:lnTo>
                  <a:pt x="215" y="2055"/>
                </a:lnTo>
                <a:lnTo>
                  <a:pt x="223" y="2047"/>
                </a:lnTo>
                <a:lnTo>
                  <a:pt x="244" y="2028"/>
                </a:lnTo>
                <a:lnTo>
                  <a:pt x="275" y="2002"/>
                </a:lnTo>
                <a:lnTo>
                  <a:pt x="507" y="2033"/>
                </a:lnTo>
                <a:lnTo>
                  <a:pt x="507" y="2033"/>
                </a:lnTo>
                <a:lnTo>
                  <a:pt x="501" y="2075"/>
                </a:lnTo>
                <a:lnTo>
                  <a:pt x="495" y="2105"/>
                </a:lnTo>
                <a:lnTo>
                  <a:pt x="493" y="2115"/>
                </a:lnTo>
                <a:lnTo>
                  <a:pt x="492" y="2120"/>
                </a:lnTo>
                <a:lnTo>
                  <a:pt x="492" y="2120"/>
                </a:lnTo>
                <a:lnTo>
                  <a:pt x="492" y="2127"/>
                </a:lnTo>
                <a:lnTo>
                  <a:pt x="493" y="2141"/>
                </a:lnTo>
                <a:lnTo>
                  <a:pt x="498" y="2181"/>
                </a:lnTo>
                <a:lnTo>
                  <a:pt x="507" y="2239"/>
                </a:lnTo>
                <a:lnTo>
                  <a:pt x="507" y="2239"/>
                </a:lnTo>
                <a:lnTo>
                  <a:pt x="504" y="2248"/>
                </a:lnTo>
                <a:lnTo>
                  <a:pt x="503" y="2257"/>
                </a:lnTo>
                <a:lnTo>
                  <a:pt x="502" y="2265"/>
                </a:lnTo>
                <a:lnTo>
                  <a:pt x="502" y="2265"/>
                </a:lnTo>
                <a:lnTo>
                  <a:pt x="503" y="2266"/>
                </a:lnTo>
                <a:lnTo>
                  <a:pt x="508" y="2269"/>
                </a:lnTo>
                <a:lnTo>
                  <a:pt x="525" y="2273"/>
                </a:lnTo>
                <a:lnTo>
                  <a:pt x="550" y="2276"/>
                </a:lnTo>
                <a:lnTo>
                  <a:pt x="582" y="2280"/>
                </a:lnTo>
                <a:lnTo>
                  <a:pt x="615" y="2283"/>
                </a:lnTo>
                <a:lnTo>
                  <a:pt x="652" y="2286"/>
                </a:lnTo>
                <a:lnTo>
                  <a:pt x="688" y="2287"/>
                </a:lnTo>
                <a:lnTo>
                  <a:pt x="719" y="2286"/>
                </a:lnTo>
                <a:lnTo>
                  <a:pt x="719" y="2286"/>
                </a:lnTo>
                <a:lnTo>
                  <a:pt x="748" y="2283"/>
                </a:lnTo>
                <a:lnTo>
                  <a:pt x="777" y="2280"/>
                </a:lnTo>
                <a:lnTo>
                  <a:pt x="804" y="2275"/>
                </a:lnTo>
                <a:lnTo>
                  <a:pt x="830" y="2270"/>
                </a:lnTo>
                <a:lnTo>
                  <a:pt x="851" y="2265"/>
                </a:lnTo>
                <a:lnTo>
                  <a:pt x="868" y="2257"/>
                </a:lnTo>
                <a:lnTo>
                  <a:pt x="876" y="2253"/>
                </a:lnTo>
                <a:lnTo>
                  <a:pt x="881" y="2249"/>
                </a:lnTo>
                <a:lnTo>
                  <a:pt x="886" y="2244"/>
                </a:lnTo>
                <a:lnTo>
                  <a:pt x="889" y="2239"/>
                </a:lnTo>
                <a:lnTo>
                  <a:pt x="889" y="2239"/>
                </a:lnTo>
                <a:lnTo>
                  <a:pt x="890" y="2234"/>
                </a:lnTo>
                <a:lnTo>
                  <a:pt x="890" y="2230"/>
                </a:lnTo>
                <a:lnTo>
                  <a:pt x="889" y="2225"/>
                </a:lnTo>
                <a:lnTo>
                  <a:pt x="886" y="2221"/>
                </a:lnTo>
                <a:lnTo>
                  <a:pt x="879" y="2215"/>
                </a:lnTo>
                <a:lnTo>
                  <a:pt x="870" y="2208"/>
                </a:lnTo>
                <a:lnTo>
                  <a:pt x="859" y="2204"/>
                </a:lnTo>
                <a:lnTo>
                  <a:pt x="849" y="2202"/>
                </a:lnTo>
                <a:lnTo>
                  <a:pt x="837" y="2198"/>
                </a:lnTo>
                <a:lnTo>
                  <a:pt x="837" y="2198"/>
                </a:lnTo>
                <a:lnTo>
                  <a:pt x="790" y="2177"/>
                </a:lnTo>
                <a:lnTo>
                  <a:pt x="755" y="2162"/>
                </a:lnTo>
                <a:lnTo>
                  <a:pt x="734" y="2151"/>
                </a:lnTo>
                <a:lnTo>
                  <a:pt x="734" y="2151"/>
                </a:lnTo>
                <a:lnTo>
                  <a:pt x="729" y="2146"/>
                </a:lnTo>
                <a:lnTo>
                  <a:pt x="724" y="2136"/>
                </a:lnTo>
                <a:lnTo>
                  <a:pt x="719" y="2124"/>
                </a:lnTo>
                <a:lnTo>
                  <a:pt x="713" y="2111"/>
                </a:lnTo>
                <a:lnTo>
                  <a:pt x="706" y="2089"/>
                </a:lnTo>
                <a:lnTo>
                  <a:pt x="703" y="2079"/>
                </a:lnTo>
                <a:lnTo>
                  <a:pt x="703" y="2079"/>
                </a:lnTo>
                <a:lnTo>
                  <a:pt x="717" y="1957"/>
                </a:lnTo>
                <a:lnTo>
                  <a:pt x="728" y="1870"/>
                </a:lnTo>
                <a:lnTo>
                  <a:pt x="731" y="1840"/>
                </a:lnTo>
                <a:lnTo>
                  <a:pt x="734" y="1826"/>
                </a:lnTo>
                <a:lnTo>
                  <a:pt x="734" y="1826"/>
                </a:lnTo>
                <a:lnTo>
                  <a:pt x="737" y="1819"/>
                </a:lnTo>
                <a:lnTo>
                  <a:pt x="738" y="1802"/>
                </a:lnTo>
                <a:lnTo>
                  <a:pt x="743" y="1761"/>
                </a:lnTo>
                <a:lnTo>
                  <a:pt x="744" y="1719"/>
                </a:lnTo>
                <a:lnTo>
                  <a:pt x="746" y="1706"/>
                </a:lnTo>
                <a:lnTo>
                  <a:pt x="744" y="1702"/>
                </a:lnTo>
                <a:lnTo>
                  <a:pt x="744" y="1702"/>
                </a:lnTo>
                <a:lnTo>
                  <a:pt x="744" y="1700"/>
                </a:lnTo>
                <a:lnTo>
                  <a:pt x="744" y="1692"/>
                </a:lnTo>
                <a:lnTo>
                  <a:pt x="748" y="1666"/>
                </a:lnTo>
                <a:lnTo>
                  <a:pt x="755" y="1630"/>
                </a:lnTo>
                <a:lnTo>
                  <a:pt x="708" y="1331"/>
                </a:lnTo>
                <a:lnTo>
                  <a:pt x="708" y="1331"/>
                </a:lnTo>
                <a:lnTo>
                  <a:pt x="721" y="1335"/>
                </a:lnTo>
                <a:lnTo>
                  <a:pt x="734" y="1340"/>
                </a:lnTo>
                <a:lnTo>
                  <a:pt x="750" y="1344"/>
                </a:lnTo>
                <a:lnTo>
                  <a:pt x="768" y="1346"/>
                </a:lnTo>
                <a:lnTo>
                  <a:pt x="783" y="1348"/>
                </a:lnTo>
                <a:lnTo>
                  <a:pt x="791" y="1348"/>
                </a:lnTo>
                <a:lnTo>
                  <a:pt x="797" y="1346"/>
                </a:lnTo>
                <a:lnTo>
                  <a:pt x="802" y="1345"/>
                </a:lnTo>
                <a:lnTo>
                  <a:pt x="806" y="1341"/>
                </a:lnTo>
                <a:lnTo>
                  <a:pt x="806" y="1341"/>
                </a:lnTo>
                <a:lnTo>
                  <a:pt x="808" y="1339"/>
                </a:lnTo>
                <a:lnTo>
                  <a:pt x="810" y="1334"/>
                </a:lnTo>
                <a:lnTo>
                  <a:pt x="813" y="1318"/>
                </a:lnTo>
                <a:lnTo>
                  <a:pt x="815" y="1296"/>
                </a:lnTo>
                <a:lnTo>
                  <a:pt x="818" y="1268"/>
                </a:lnTo>
                <a:lnTo>
                  <a:pt x="823" y="1201"/>
                </a:lnTo>
                <a:lnTo>
                  <a:pt x="827" y="1125"/>
                </a:lnTo>
                <a:lnTo>
                  <a:pt x="828" y="1047"/>
                </a:lnTo>
                <a:lnTo>
                  <a:pt x="830" y="978"/>
                </a:lnTo>
                <a:lnTo>
                  <a:pt x="828" y="922"/>
                </a:lnTo>
                <a:lnTo>
                  <a:pt x="828" y="904"/>
                </a:lnTo>
                <a:lnTo>
                  <a:pt x="827" y="892"/>
                </a:lnTo>
                <a:lnTo>
                  <a:pt x="827" y="892"/>
                </a:lnTo>
                <a:lnTo>
                  <a:pt x="822" y="874"/>
                </a:lnTo>
                <a:lnTo>
                  <a:pt x="814" y="851"/>
                </a:lnTo>
                <a:lnTo>
                  <a:pt x="804" y="825"/>
                </a:lnTo>
                <a:lnTo>
                  <a:pt x="793" y="800"/>
                </a:lnTo>
                <a:lnTo>
                  <a:pt x="774" y="756"/>
                </a:lnTo>
                <a:lnTo>
                  <a:pt x="765" y="738"/>
                </a:lnTo>
                <a:lnTo>
                  <a:pt x="739" y="536"/>
                </a:lnTo>
                <a:lnTo>
                  <a:pt x="739" y="536"/>
                </a:lnTo>
                <a:lnTo>
                  <a:pt x="761" y="494"/>
                </a:lnTo>
                <a:lnTo>
                  <a:pt x="778" y="458"/>
                </a:lnTo>
                <a:lnTo>
                  <a:pt x="786" y="441"/>
                </a:lnTo>
                <a:lnTo>
                  <a:pt x="791" y="428"/>
                </a:lnTo>
                <a:lnTo>
                  <a:pt x="791" y="428"/>
                </a:lnTo>
                <a:lnTo>
                  <a:pt x="793" y="418"/>
                </a:lnTo>
                <a:lnTo>
                  <a:pt x="793" y="409"/>
                </a:lnTo>
                <a:lnTo>
                  <a:pt x="791" y="403"/>
                </a:lnTo>
                <a:lnTo>
                  <a:pt x="787" y="398"/>
                </a:lnTo>
                <a:lnTo>
                  <a:pt x="783" y="396"/>
                </a:lnTo>
                <a:lnTo>
                  <a:pt x="779" y="393"/>
                </a:lnTo>
                <a:lnTo>
                  <a:pt x="775" y="392"/>
                </a:lnTo>
                <a:lnTo>
                  <a:pt x="713" y="392"/>
                </a:lnTo>
                <a:lnTo>
                  <a:pt x="688" y="376"/>
                </a:lnTo>
                <a:lnTo>
                  <a:pt x="698" y="351"/>
                </a:lnTo>
                <a:lnTo>
                  <a:pt x="698" y="351"/>
                </a:lnTo>
                <a:lnTo>
                  <a:pt x="699" y="353"/>
                </a:lnTo>
                <a:lnTo>
                  <a:pt x="702" y="356"/>
                </a:lnTo>
                <a:lnTo>
                  <a:pt x="706" y="357"/>
                </a:lnTo>
                <a:lnTo>
                  <a:pt x="710" y="358"/>
                </a:lnTo>
                <a:lnTo>
                  <a:pt x="715" y="358"/>
                </a:lnTo>
                <a:lnTo>
                  <a:pt x="721" y="356"/>
                </a:lnTo>
                <a:lnTo>
                  <a:pt x="729" y="351"/>
                </a:lnTo>
                <a:lnTo>
                  <a:pt x="729" y="351"/>
                </a:lnTo>
                <a:lnTo>
                  <a:pt x="733" y="347"/>
                </a:lnTo>
                <a:lnTo>
                  <a:pt x="737" y="343"/>
                </a:lnTo>
                <a:lnTo>
                  <a:pt x="744" y="331"/>
                </a:lnTo>
                <a:lnTo>
                  <a:pt x="750" y="318"/>
                </a:lnTo>
                <a:lnTo>
                  <a:pt x="755" y="305"/>
                </a:lnTo>
                <a:lnTo>
                  <a:pt x="762" y="284"/>
                </a:lnTo>
                <a:lnTo>
                  <a:pt x="765" y="273"/>
                </a:lnTo>
                <a:lnTo>
                  <a:pt x="760" y="134"/>
                </a:lnTo>
                <a:lnTo>
                  <a:pt x="770" y="87"/>
                </a:lnTo>
                <a:lnTo>
                  <a:pt x="770" y="56"/>
                </a:lnTo>
                <a:lnTo>
                  <a:pt x="724" y="20"/>
                </a:lnTo>
                <a:close/>
                <a:moveTo>
                  <a:pt x="357" y="1357"/>
                </a:moveTo>
                <a:lnTo>
                  <a:pt x="357" y="1357"/>
                </a:lnTo>
                <a:lnTo>
                  <a:pt x="374" y="1386"/>
                </a:lnTo>
                <a:lnTo>
                  <a:pt x="393" y="1424"/>
                </a:lnTo>
                <a:lnTo>
                  <a:pt x="393" y="1424"/>
                </a:lnTo>
                <a:lnTo>
                  <a:pt x="408" y="1466"/>
                </a:lnTo>
                <a:lnTo>
                  <a:pt x="419" y="1501"/>
                </a:lnTo>
                <a:lnTo>
                  <a:pt x="326" y="1496"/>
                </a:lnTo>
                <a:lnTo>
                  <a:pt x="337" y="1439"/>
                </a:lnTo>
                <a:lnTo>
                  <a:pt x="357" y="1357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auto">
          <a:xfrm>
            <a:off x="8396045" y="4695236"/>
            <a:ext cx="638182" cy="1661190"/>
          </a:xfrm>
          <a:custGeom>
            <a:avLst/>
            <a:gdLst>
              <a:gd name="T0" fmla="*/ 178 w 466"/>
              <a:gd name="T1" fmla="*/ 3 h 1213"/>
              <a:gd name="T2" fmla="*/ 131 w 466"/>
              <a:gd name="T3" fmla="*/ 29 h 1213"/>
              <a:gd name="T4" fmla="*/ 116 w 466"/>
              <a:gd name="T5" fmla="*/ 58 h 1213"/>
              <a:gd name="T6" fmla="*/ 118 w 466"/>
              <a:gd name="T7" fmla="*/ 80 h 1213"/>
              <a:gd name="T8" fmla="*/ 116 w 466"/>
              <a:gd name="T9" fmla="*/ 98 h 1213"/>
              <a:gd name="T10" fmla="*/ 119 w 466"/>
              <a:gd name="T11" fmla="*/ 113 h 1213"/>
              <a:gd name="T12" fmla="*/ 65 w 466"/>
              <a:gd name="T13" fmla="*/ 203 h 1213"/>
              <a:gd name="T14" fmla="*/ 25 w 466"/>
              <a:gd name="T15" fmla="*/ 629 h 1213"/>
              <a:gd name="T16" fmla="*/ 34 w 466"/>
              <a:gd name="T17" fmla="*/ 641 h 1213"/>
              <a:gd name="T18" fmla="*/ 33 w 466"/>
              <a:gd name="T19" fmla="*/ 675 h 1213"/>
              <a:gd name="T20" fmla="*/ 55 w 466"/>
              <a:gd name="T21" fmla="*/ 729 h 1213"/>
              <a:gd name="T22" fmla="*/ 73 w 466"/>
              <a:gd name="T23" fmla="*/ 740 h 1213"/>
              <a:gd name="T24" fmla="*/ 79 w 466"/>
              <a:gd name="T25" fmla="*/ 715 h 1213"/>
              <a:gd name="T26" fmla="*/ 95 w 466"/>
              <a:gd name="T27" fmla="*/ 725 h 1213"/>
              <a:gd name="T28" fmla="*/ 113 w 466"/>
              <a:gd name="T29" fmla="*/ 787 h 1213"/>
              <a:gd name="T30" fmla="*/ 97 w 466"/>
              <a:gd name="T31" fmla="*/ 830 h 1213"/>
              <a:gd name="T32" fmla="*/ 53 w 466"/>
              <a:gd name="T33" fmla="*/ 1027 h 1213"/>
              <a:gd name="T34" fmla="*/ 35 w 466"/>
              <a:gd name="T35" fmla="*/ 1066 h 1213"/>
              <a:gd name="T36" fmla="*/ 18 w 466"/>
              <a:gd name="T37" fmla="*/ 1101 h 1213"/>
              <a:gd name="T38" fmla="*/ 6 w 466"/>
              <a:gd name="T39" fmla="*/ 1155 h 1213"/>
              <a:gd name="T40" fmla="*/ 91 w 466"/>
              <a:gd name="T41" fmla="*/ 1187 h 1213"/>
              <a:gd name="T42" fmla="*/ 191 w 466"/>
              <a:gd name="T43" fmla="*/ 1182 h 1213"/>
              <a:gd name="T44" fmla="*/ 194 w 466"/>
              <a:gd name="T45" fmla="*/ 1166 h 1213"/>
              <a:gd name="T46" fmla="*/ 147 w 466"/>
              <a:gd name="T47" fmla="*/ 1157 h 1213"/>
              <a:gd name="T48" fmla="*/ 123 w 466"/>
              <a:gd name="T49" fmla="*/ 1146 h 1213"/>
              <a:gd name="T50" fmla="*/ 107 w 466"/>
              <a:gd name="T51" fmla="*/ 1111 h 1213"/>
              <a:gd name="T52" fmla="*/ 115 w 466"/>
              <a:gd name="T53" fmla="*/ 1105 h 1213"/>
              <a:gd name="T54" fmla="*/ 119 w 466"/>
              <a:gd name="T55" fmla="*/ 1061 h 1213"/>
              <a:gd name="T56" fmla="*/ 173 w 466"/>
              <a:gd name="T57" fmla="*/ 985 h 1213"/>
              <a:gd name="T58" fmla="*/ 217 w 466"/>
              <a:gd name="T59" fmla="*/ 930 h 1213"/>
              <a:gd name="T60" fmla="*/ 242 w 466"/>
              <a:gd name="T61" fmla="*/ 1021 h 1213"/>
              <a:gd name="T62" fmla="*/ 296 w 466"/>
              <a:gd name="T63" fmla="*/ 1161 h 1213"/>
              <a:gd name="T64" fmla="*/ 307 w 466"/>
              <a:gd name="T65" fmla="*/ 1203 h 1213"/>
              <a:gd name="T66" fmla="*/ 329 w 466"/>
              <a:gd name="T67" fmla="*/ 1213 h 1213"/>
              <a:gd name="T68" fmla="*/ 378 w 466"/>
              <a:gd name="T69" fmla="*/ 1213 h 1213"/>
              <a:gd name="T70" fmla="*/ 412 w 466"/>
              <a:gd name="T71" fmla="*/ 1199 h 1213"/>
              <a:gd name="T72" fmla="*/ 456 w 466"/>
              <a:gd name="T73" fmla="*/ 1179 h 1213"/>
              <a:gd name="T74" fmla="*/ 465 w 466"/>
              <a:gd name="T75" fmla="*/ 1164 h 1213"/>
              <a:gd name="T76" fmla="*/ 426 w 466"/>
              <a:gd name="T77" fmla="*/ 1161 h 1213"/>
              <a:gd name="T78" fmla="*/ 318 w 466"/>
              <a:gd name="T79" fmla="*/ 996 h 1213"/>
              <a:gd name="T80" fmla="*/ 412 w 466"/>
              <a:gd name="T81" fmla="*/ 892 h 1213"/>
              <a:gd name="T82" fmla="*/ 394 w 466"/>
              <a:gd name="T83" fmla="*/ 790 h 1213"/>
              <a:gd name="T84" fmla="*/ 393 w 466"/>
              <a:gd name="T85" fmla="*/ 749 h 1213"/>
              <a:gd name="T86" fmla="*/ 374 w 466"/>
              <a:gd name="T87" fmla="*/ 732 h 1213"/>
              <a:gd name="T88" fmla="*/ 332 w 466"/>
              <a:gd name="T89" fmla="*/ 643 h 1213"/>
              <a:gd name="T90" fmla="*/ 304 w 466"/>
              <a:gd name="T91" fmla="*/ 607 h 1213"/>
              <a:gd name="T92" fmla="*/ 275 w 466"/>
              <a:gd name="T93" fmla="*/ 364 h 1213"/>
              <a:gd name="T94" fmla="*/ 285 w 466"/>
              <a:gd name="T95" fmla="*/ 340 h 1213"/>
              <a:gd name="T96" fmla="*/ 267 w 466"/>
              <a:gd name="T97" fmla="*/ 227 h 1213"/>
              <a:gd name="T98" fmla="*/ 217 w 466"/>
              <a:gd name="T99" fmla="*/ 169 h 1213"/>
              <a:gd name="T100" fmla="*/ 238 w 466"/>
              <a:gd name="T101" fmla="*/ 158 h 1213"/>
              <a:gd name="T102" fmla="*/ 251 w 466"/>
              <a:gd name="T103" fmla="*/ 119 h 1213"/>
              <a:gd name="T104" fmla="*/ 245 w 466"/>
              <a:gd name="T105" fmla="*/ 80 h 1213"/>
              <a:gd name="T106" fmla="*/ 252 w 466"/>
              <a:gd name="T107" fmla="*/ 48 h 1213"/>
              <a:gd name="T108" fmla="*/ 236 w 466"/>
              <a:gd name="T109" fmla="*/ 9 h 1213"/>
              <a:gd name="T110" fmla="*/ 209 w 466"/>
              <a:gd name="T111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6" h="1213">
                <a:moveTo>
                  <a:pt x="209" y="0"/>
                </a:moveTo>
                <a:lnTo>
                  <a:pt x="209" y="0"/>
                </a:lnTo>
                <a:lnTo>
                  <a:pt x="196" y="0"/>
                </a:lnTo>
                <a:lnTo>
                  <a:pt x="184" y="2"/>
                </a:lnTo>
                <a:lnTo>
                  <a:pt x="178" y="3"/>
                </a:lnTo>
                <a:lnTo>
                  <a:pt x="173" y="4"/>
                </a:lnTo>
                <a:lnTo>
                  <a:pt x="173" y="4"/>
                </a:lnTo>
                <a:lnTo>
                  <a:pt x="162" y="11"/>
                </a:lnTo>
                <a:lnTo>
                  <a:pt x="146" y="18"/>
                </a:lnTo>
                <a:lnTo>
                  <a:pt x="131" y="29"/>
                </a:lnTo>
                <a:lnTo>
                  <a:pt x="125" y="33"/>
                </a:lnTo>
                <a:lnTo>
                  <a:pt x="123" y="36"/>
                </a:lnTo>
                <a:lnTo>
                  <a:pt x="123" y="36"/>
                </a:lnTo>
                <a:lnTo>
                  <a:pt x="119" y="46"/>
                </a:lnTo>
                <a:lnTo>
                  <a:pt x="116" y="58"/>
                </a:lnTo>
                <a:lnTo>
                  <a:pt x="115" y="70"/>
                </a:lnTo>
                <a:lnTo>
                  <a:pt x="115" y="74"/>
                </a:lnTo>
                <a:lnTo>
                  <a:pt x="115" y="76"/>
                </a:lnTo>
                <a:lnTo>
                  <a:pt x="115" y="76"/>
                </a:lnTo>
                <a:lnTo>
                  <a:pt x="118" y="80"/>
                </a:lnTo>
                <a:lnTo>
                  <a:pt x="119" y="87"/>
                </a:lnTo>
                <a:lnTo>
                  <a:pt x="119" y="95"/>
                </a:lnTo>
                <a:lnTo>
                  <a:pt x="119" y="95"/>
                </a:lnTo>
                <a:lnTo>
                  <a:pt x="118" y="95"/>
                </a:lnTo>
                <a:lnTo>
                  <a:pt x="116" y="98"/>
                </a:lnTo>
                <a:lnTo>
                  <a:pt x="115" y="101"/>
                </a:lnTo>
                <a:lnTo>
                  <a:pt x="116" y="104"/>
                </a:lnTo>
                <a:lnTo>
                  <a:pt x="116" y="107"/>
                </a:lnTo>
                <a:lnTo>
                  <a:pt x="119" y="113"/>
                </a:lnTo>
                <a:lnTo>
                  <a:pt x="119" y="113"/>
                </a:lnTo>
                <a:lnTo>
                  <a:pt x="125" y="120"/>
                </a:lnTo>
                <a:lnTo>
                  <a:pt x="132" y="127"/>
                </a:lnTo>
                <a:lnTo>
                  <a:pt x="137" y="131"/>
                </a:lnTo>
                <a:lnTo>
                  <a:pt x="141" y="145"/>
                </a:lnTo>
                <a:lnTo>
                  <a:pt x="65" y="203"/>
                </a:lnTo>
                <a:lnTo>
                  <a:pt x="18" y="249"/>
                </a:lnTo>
                <a:lnTo>
                  <a:pt x="0" y="362"/>
                </a:lnTo>
                <a:lnTo>
                  <a:pt x="7" y="520"/>
                </a:lnTo>
                <a:lnTo>
                  <a:pt x="25" y="629"/>
                </a:lnTo>
                <a:lnTo>
                  <a:pt x="25" y="629"/>
                </a:lnTo>
                <a:lnTo>
                  <a:pt x="27" y="634"/>
                </a:lnTo>
                <a:lnTo>
                  <a:pt x="29" y="639"/>
                </a:lnTo>
                <a:lnTo>
                  <a:pt x="29" y="639"/>
                </a:lnTo>
                <a:lnTo>
                  <a:pt x="30" y="639"/>
                </a:lnTo>
                <a:lnTo>
                  <a:pt x="34" y="641"/>
                </a:lnTo>
                <a:lnTo>
                  <a:pt x="36" y="644"/>
                </a:lnTo>
                <a:lnTo>
                  <a:pt x="36" y="647"/>
                </a:lnTo>
                <a:lnTo>
                  <a:pt x="36" y="647"/>
                </a:lnTo>
                <a:lnTo>
                  <a:pt x="34" y="656"/>
                </a:lnTo>
                <a:lnTo>
                  <a:pt x="33" y="675"/>
                </a:lnTo>
                <a:lnTo>
                  <a:pt x="29" y="703"/>
                </a:lnTo>
                <a:lnTo>
                  <a:pt x="29" y="703"/>
                </a:lnTo>
                <a:lnTo>
                  <a:pt x="42" y="716"/>
                </a:lnTo>
                <a:lnTo>
                  <a:pt x="49" y="725"/>
                </a:lnTo>
                <a:lnTo>
                  <a:pt x="55" y="729"/>
                </a:lnTo>
                <a:lnTo>
                  <a:pt x="55" y="729"/>
                </a:lnTo>
                <a:lnTo>
                  <a:pt x="58" y="732"/>
                </a:lnTo>
                <a:lnTo>
                  <a:pt x="65" y="736"/>
                </a:lnTo>
                <a:lnTo>
                  <a:pt x="69" y="738"/>
                </a:lnTo>
                <a:lnTo>
                  <a:pt x="73" y="740"/>
                </a:lnTo>
                <a:lnTo>
                  <a:pt x="75" y="738"/>
                </a:lnTo>
                <a:lnTo>
                  <a:pt x="76" y="736"/>
                </a:lnTo>
                <a:lnTo>
                  <a:pt x="76" y="736"/>
                </a:lnTo>
                <a:lnTo>
                  <a:pt x="79" y="715"/>
                </a:lnTo>
                <a:lnTo>
                  <a:pt x="79" y="715"/>
                </a:lnTo>
                <a:lnTo>
                  <a:pt x="87" y="721"/>
                </a:lnTo>
                <a:lnTo>
                  <a:pt x="92" y="727"/>
                </a:lnTo>
                <a:lnTo>
                  <a:pt x="93" y="727"/>
                </a:lnTo>
                <a:lnTo>
                  <a:pt x="95" y="725"/>
                </a:lnTo>
                <a:lnTo>
                  <a:pt x="95" y="725"/>
                </a:lnTo>
                <a:lnTo>
                  <a:pt x="97" y="706"/>
                </a:lnTo>
                <a:lnTo>
                  <a:pt x="101" y="689"/>
                </a:lnTo>
                <a:lnTo>
                  <a:pt x="101" y="653"/>
                </a:lnTo>
                <a:lnTo>
                  <a:pt x="115" y="649"/>
                </a:lnTo>
                <a:lnTo>
                  <a:pt x="113" y="787"/>
                </a:lnTo>
                <a:lnTo>
                  <a:pt x="113" y="787"/>
                </a:lnTo>
                <a:lnTo>
                  <a:pt x="106" y="808"/>
                </a:lnTo>
                <a:lnTo>
                  <a:pt x="101" y="823"/>
                </a:lnTo>
                <a:lnTo>
                  <a:pt x="97" y="830"/>
                </a:lnTo>
                <a:lnTo>
                  <a:pt x="97" y="830"/>
                </a:lnTo>
                <a:lnTo>
                  <a:pt x="92" y="856"/>
                </a:lnTo>
                <a:lnTo>
                  <a:pt x="83" y="910"/>
                </a:lnTo>
                <a:lnTo>
                  <a:pt x="69" y="988"/>
                </a:lnTo>
                <a:lnTo>
                  <a:pt x="69" y="988"/>
                </a:lnTo>
                <a:lnTo>
                  <a:pt x="53" y="1027"/>
                </a:lnTo>
                <a:lnTo>
                  <a:pt x="43" y="1053"/>
                </a:lnTo>
                <a:lnTo>
                  <a:pt x="39" y="1062"/>
                </a:lnTo>
                <a:lnTo>
                  <a:pt x="36" y="1065"/>
                </a:lnTo>
                <a:lnTo>
                  <a:pt x="36" y="1065"/>
                </a:lnTo>
                <a:lnTo>
                  <a:pt x="35" y="1066"/>
                </a:lnTo>
                <a:lnTo>
                  <a:pt x="33" y="1068"/>
                </a:lnTo>
                <a:lnTo>
                  <a:pt x="26" y="1080"/>
                </a:lnTo>
                <a:lnTo>
                  <a:pt x="21" y="1092"/>
                </a:lnTo>
                <a:lnTo>
                  <a:pt x="18" y="1101"/>
                </a:lnTo>
                <a:lnTo>
                  <a:pt x="18" y="1101"/>
                </a:lnTo>
                <a:lnTo>
                  <a:pt x="13" y="1119"/>
                </a:lnTo>
                <a:lnTo>
                  <a:pt x="7" y="1133"/>
                </a:lnTo>
                <a:lnTo>
                  <a:pt x="7" y="1133"/>
                </a:lnTo>
                <a:lnTo>
                  <a:pt x="6" y="1141"/>
                </a:lnTo>
                <a:lnTo>
                  <a:pt x="6" y="1155"/>
                </a:lnTo>
                <a:lnTo>
                  <a:pt x="4" y="1177"/>
                </a:lnTo>
                <a:lnTo>
                  <a:pt x="11" y="1183"/>
                </a:lnTo>
                <a:lnTo>
                  <a:pt x="58" y="1183"/>
                </a:lnTo>
                <a:lnTo>
                  <a:pt x="65" y="1169"/>
                </a:lnTo>
                <a:lnTo>
                  <a:pt x="91" y="1187"/>
                </a:lnTo>
                <a:lnTo>
                  <a:pt x="177" y="1191"/>
                </a:lnTo>
                <a:lnTo>
                  <a:pt x="177" y="1191"/>
                </a:lnTo>
                <a:lnTo>
                  <a:pt x="181" y="1190"/>
                </a:lnTo>
                <a:lnTo>
                  <a:pt x="187" y="1185"/>
                </a:lnTo>
                <a:lnTo>
                  <a:pt x="191" y="1182"/>
                </a:lnTo>
                <a:lnTo>
                  <a:pt x="194" y="1178"/>
                </a:lnTo>
                <a:lnTo>
                  <a:pt x="195" y="1174"/>
                </a:lnTo>
                <a:lnTo>
                  <a:pt x="195" y="1169"/>
                </a:lnTo>
                <a:lnTo>
                  <a:pt x="195" y="1169"/>
                </a:lnTo>
                <a:lnTo>
                  <a:pt x="194" y="1166"/>
                </a:lnTo>
                <a:lnTo>
                  <a:pt x="193" y="1165"/>
                </a:lnTo>
                <a:lnTo>
                  <a:pt x="186" y="1161"/>
                </a:lnTo>
                <a:lnTo>
                  <a:pt x="177" y="1160"/>
                </a:lnTo>
                <a:lnTo>
                  <a:pt x="168" y="1159"/>
                </a:lnTo>
                <a:lnTo>
                  <a:pt x="147" y="1157"/>
                </a:lnTo>
                <a:lnTo>
                  <a:pt x="140" y="1156"/>
                </a:lnTo>
                <a:lnTo>
                  <a:pt x="133" y="1155"/>
                </a:lnTo>
                <a:lnTo>
                  <a:pt x="133" y="1155"/>
                </a:lnTo>
                <a:lnTo>
                  <a:pt x="129" y="1151"/>
                </a:lnTo>
                <a:lnTo>
                  <a:pt x="123" y="1146"/>
                </a:lnTo>
                <a:lnTo>
                  <a:pt x="111" y="1130"/>
                </a:lnTo>
                <a:lnTo>
                  <a:pt x="97" y="1111"/>
                </a:lnTo>
                <a:lnTo>
                  <a:pt x="97" y="1111"/>
                </a:lnTo>
                <a:lnTo>
                  <a:pt x="101" y="1111"/>
                </a:lnTo>
                <a:lnTo>
                  <a:pt x="107" y="1111"/>
                </a:lnTo>
                <a:lnTo>
                  <a:pt x="110" y="1111"/>
                </a:lnTo>
                <a:lnTo>
                  <a:pt x="114" y="1110"/>
                </a:lnTo>
                <a:lnTo>
                  <a:pt x="115" y="1107"/>
                </a:lnTo>
                <a:lnTo>
                  <a:pt x="115" y="1105"/>
                </a:lnTo>
                <a:lnTo>
                  <a:pt x="115" y="1105"/>
                </a:lnTo>
                <a:lnTo>
                  <a:pt x="115" y="1094"/>
                </a:lnTo>
                <a:lnTo>
                  <a:pt x="116" y="1081"/>
                </a:lnTo>
                <a:lnTo>
                  <a:pt x="118" y="1068"/>
                </a:lnTo>
                <a:lnTo>
                  <a:pt x="119" y="1061"/>
                </a:lnTo>
                <a:lnTo>
                  <a:pt x="119" y="1061"/>
                </a:lnTo>
                <a:lnTo>
                  <a:pt x="129" y="1048"/>
                </a:lnTo>
                <a:lnTo>
                  <a:pt x="147" y="1023"/>
                </a:lnTo>
                <a:lnTo>
                  <a:pt x="165" y="1000"/>
                </a:lnTo>
                <a:lnTo>
                  <a:pt x="172" y="991"/>
                </a:lnTo>
                <a:lnTo>
                  <a:pt x="173" y="985"/>
                </a:lnTo>
                <a:lnTo>
                  <a:pt x="173" y="985"/>
                </a:lnTo>
                <a:lnTo>
                  <a:pt x="177" y="970"/>
                </a:lnTo>
                <a:lnTo>
                  <a:pt x="185" y="948"/>
                </a:lnTo>
                <a:lnTo>
                  <a:pt x="195" y="916"/>
                </a:lnTo>
                <a:lnTo>
                  <a:pt x="217" y="930"/>
                </a:lnTo>
                <a:lnTo>
                  <a:pt x="227" y="1000"/>
                </a:lnTo>
                <a:lnTo>
                  <a:pt x="227" y="1000"/>
                </a:lnTo>
                <a:lnTo>
                  <a:pt x="234" y="1007"/>
                </a:lnTo>
                <a:lnTo>
                  <a:pt x="239" y="1014"/>
                </a:lnTo>
                <a:lnTo>
                  <a:pt x="242" y="1021"/>
                </a:lnTo>
                <a:lnTo>
                  <a:pt x="242" y="1021"/>
                </a:lnTo>
                <a:lnTo>
                  <a:pt x="252" y="1047"/>
                </a:lnTo>
                <a:lnTo>
                  <a:pt x="270" y="1096"/>
                </a:lnTo>
                <a:lnTo>
                  <a:pt x="296" y="1161"/>
                </a:lnTo>
                <a:lnTo>
                  <a:pt x="296" y="1161"/>
                </a:lnTo>
                <a:lnTo>
                  <a:pt x="302" y="1181"/>
                </a:lnTo>
                <a:lnTo>
                  <a:pt x="306" y="1195"/>
                </a:lnTo>
                <a:lnTo>
                  <a:pt x="307" y="1201"/>
                </a:lnTo>
                <a:lnTo>
                  <a:pt x="307" y="1201"/>
                </a:lnTo>
                <a:lnTo>
                  <a:pt x="307" y="1203"/>
                </a:lnTo>
                <a:lnTo>
                  <a:pt x="310" y="1205"/>
                </a:lnTo>
                <a:lnTo>
                  <a:pt x="316" y="1208"/>
                </a:lnTo>
                <a:lnTo>
                  <a:pt x="324" y="1212"/>
                </a:lnTo>
                <a:lnTo>
                  <a:pt x="329" y="1213"/>
                </a:lnTo>
                <a:lnTo>
                  <a:pt x="329" y="1213"/>
                </a:lnTo>
                <a:lnTo>
                  <a:pt x="350" y="1205"/>
                </a:lnTo>
                <a:lnTo>
                  <a:pt x="350" y="1205"/>
                </a:lnTo>
                <a:lnTo>
                  <a:pt x="365" y="1210"/>
                </a:lnTo>
                <a:lnTo>
                  <a:pt x="376" y="1213"/>
                </a:lnTo>
                <a:lnTo>
                  <a:pt x="378" y="1213"/>
                </a:lnTo>
                <a:lnTo>
                  <a:pt x="380" y="1213"/>
                </a:lnTo>
                <a:lnTo>
                  <a:pt x="380" y="1213"/>
                </a:lnTo>
                <a:lnTo>
                  <a:pt x="382" y="1210"/>
                </a:lnTo>
                <a:lnTo>
                  <a:pt x="389" y="1208"/>
                </a:lnTo>
                <a:lnTo>
                  <a:pt x="412" y="1199"/>
                </a:lnTo>
                <a:lnTo>
                  <a:pt x="435" y="1191"/>
                </a:lnTo>
                <a:lnTo>
                  <a:pt x="444" y="1187"/>
                </a:lnTo>
                <a:lnTo>
                  <a:pt x="444" y="1187"/>
                </a:lnTo>
                <a:lnTo>
                  <a:pt x="448" y="1185"/>
                </a:lnTo>
                <a:lnTo>
                  <a:pt x="456" y="1179"/>
                </a:lnTo>
                <a:lnTo>
                  <a:pt x="463" y="1173"/>
                </a:lnTo>
                <a:lnTo>
                  <a:pt x="465" y="1169"/>
                </a:lnTo>
                <a:lnTo>
                  <a:pt x="466" y="1165"/>
                </a:lnTo>
                <a:lnTo>
                  <a:pt x="466" y="1165"/>
                </a:lnTo>
                <a:lnTo>
                  <a:pt x="465" y="1164"/>
                </a:lnTo>
                <a:lnTo>
                  <a:pt x="463" y="1163"/>
                </a:lnTo>
                <a:lnTo>
                  <a:pt x="458" y="1161"/>
                </a:lnTo>
                <a:lnTo>
                  <a:pt x="451" y="1160"/>
                </a:lnTo>
                <a:lnTo>
                  <a:pt x="443" y="1160"/>
                </a:lnTo>
                <a:lnTo>
                  <a:pt x="426" y="1161"/>
                </a:lnTo>
                <a:lnTo>
                  <a:pt x="420" y="1161"/>
                </a:lnTo>
                <a:lnTo>
                  <a:pt x="394" y="1151"/>
                </a:lnTo>
                <a:lnTo>
                  <a:pt x="380" y="1129"/>
                </a:lnTo>
                <a:lnTo>
                  <a:pt x="383" y="1115"/>
                </a:lnTo>
                <a:lnTo>
                  <a:pt x="318" y="996"/>
                </a:lnTo>
                <a:lnTo>
                  <a:pt x="311" y="930"/>
                </a:lnTo>
                <a:lnTo>
                  <a:pt x="372" y="938"/>
                </a:lnTo>
                <a:lnTo>
                  <a:pt x="416" y="906"/>
                </a:lnTo>
                <a:lnTo>
                  <a:pt x="416" y="906"/>
                </a:lnTo>
                <a:lnTo>
                  <a:pt x="412" y="892"/>
                </a:lnTo>
                <a:lnTo>
                  <a:pt x="403" y="859"/>
                </a:lnTo>
                <a:lnTo>
                  <a:pt x="399" y="840"/>
                </a:lnTo>
                <a:lnTo>
                  <a:pt x="395" y="821"/>
                </a:lnTo>
                <a:lnTo>
                  <a:pt x="394" y="804"/>
                </a:lnTo>
                <a:lnTo>
                  <a:pt x="394" y="790"/>
                </a:lnTo>
                <a:lnTo>
                  <a:pt x="394" y="790"/>
                </a:lnTo>
                <a:lnTo>
                  <a:pt x="395" y="770"/>
                </a:lnTo>
                <a:lnTo>
                  <a:pt x="395" y="761"/>
                </a:lnTo>
                <a:lnTo>
                  <a:pt x="394" y="755"/>
                </a:lnTo>
                <a:lnTo>
                  <a:pt x="393" y="749"/>
                </a:lnTo>
                <a:lnTo>
                  <a:pt x="390" y="743"/>
                </a:lnTo>
                <a:lnTo>
                  <a:pt x="386" y="740"/>
                </a:lnTo>
                <a:lnTo>
                  <a:pt x="383" y="736"/>
                </a:lnTo>
                <a:lnTo>
                  <a:pt x="383" y="736"/>
                </a:lnTo>
                <a:lnTo>
                  <a:pt x="374" y="732"/>
                </a:lnTo>
                <a:lnTo>
                  <a:pt x="364" y="730"/>
                </a:lnTo>
                <a:lnTo>
                  <a:pt x="354" y="729"/>
                </a:lnTo>
                <a:lnTo>
                  <a:pt x="329" y="725"/>
                </a:lnTo>
                <a:lnTo>
                  <a:pt x="314" y="649"/>
                </a:lnTo>
                <a:lnTo>
                  <a:pt x="332" y="643"/>
                </a:lnTo>
                <a:lnTo>
                  <a:pt x="332" y="643"/>
                </a:lnTo>
                <a:lnTo>
                  <a:pt x="327" y="638"/>
                </a:lnTo>
                <a:lnTo>
                  <a:pt x="315" y="626"/>
                </a:lnTo>
                <a:lnTo>
                  <a:pt x="309" y="617"/>
                </a:lnTo>
                <a:lnTo>
                  <a:pt x="304" y="607"/>
                </a:lnTo>
                <a:lnTo>
                  <a:pt x="298" y="595"/>
                </a:lnTo>
                <a:lnTo>
                  <a:pt x="296" y="581"/>
                </a:lnTo>
                <a:lnTo>
                  <a:pt x="296" y="581"/>
                </a:lnTo>
                <a:lnTo>
                  <a:pt x="275" y="364"/>
                </a:lnTo>
                <a:lnTo>
                  <a:pt x="275" y="364"/>
                </a:lnTo>
                <a:lnTo>
                  <a:pt x="280" y="355"/>
                </a:lnTo>
                <a:lnTo>
                  <a:pt x="284" y="347"/>
                </a:lnTo>
                <a:lnTo>
                  <a:pt x="285" y="343"/>
                </a:lnTo>
                <a:lnTo>
                  <a:pt x="285" y="340"/>
                </a:lnTo>
                <a:lnTo>
                  <a:pt x="285" y="340"/>
                </a:lnTo>
                <a:lnTo>
                  <a:pt x="278" y="282"/>
                </a:lnTo>
                <a:lnTo>
                  <a:pt x="271" y="245"/>
                </a:lnTo>
                <a:lnTo>
                  <a:pt x="269" y="233"/>
                </a:lnTo>
                <a:lnTo>
                  <a:pt x="267" y="227"/>
                </a:lnTo>
                <a:lnTo>
                  <a:pt x="267" y="227"/>
                </a:lnTo>
                <a:lnTo>
                  <a:pt x="248" y="209"/>
                </a:lnTo>
                <a:lnTo>
                  <a:pt x="235" y="196"/>
                </a:lnTo>
                <a:lnTo>
                  <a:pt x="227" y="187"/>
                </a:lnTo>
                <a:lnTo>
                  <a:pt x="227" y="187"/>
                </a:lnTo>
                <a:lnTo>
                  <a:pt x="217" y="169"/>
                </a:lnTo>
                <a:lnTo>
                  <a:pt x="217" y="169"/>
                </a:lnTo>
                <a:lnTo>
                  <a:pt x="221" y="168"/>
                </a:lnTo>
                <a:lnTo>
                  <a:pt x="226" y="167"/>
                </a:lnTo>
                <a:lnTo>
                  <a:pt x="231" y="163"/>
                </a:lnTo>
                <a:lnTo>
                  <a:pt x="238" y="158"/>
                </a:lnTo>
                <a:lnTo>
                  <a:pt x="243" y="150"/>
                </a:lnTo>
                <a:lnTo>
                  <a:pt x="247" y="141"/>
                </a:lnTo>
                <a:lnTo>
                  <a:pt x="249" y="131"/>
                </a:lnTo>
                <a:lnTo>
                  <a:pt x="249" y="131"/>
                </a:lnTo>
                <a:lnTo>
                  <a:pt x="251" y="119"/>
                </a:lnTo>
                <a:lnTo>
                  <a:pt x="251" y="109"/>
                </a:lnTo>
                <a:lnTo>
                  <a:pt x="249" y="92"/>
                </a:lnTo>
                <a:lnTo>
                  <a:pt x="247" y="83"/>
                </a:lnTo>
                <a:lnTo>
                  <a:pt x="245" y="80"/>
                </a:lnTo>
                <a:lnTo>
                  <a:pt x="245" y="80"/>
                </a:lnTo>
                <a:lnTo>
                  <a:pt x="248" y="76"/>
                </a:lnTo>
                <a:lnTo>
                  <a:pt x="252" y="67"/>
                </a:lnTo>
                <a:lnTo>
                  <a:pt x="253" y="62"/>
                </a:lnTo>
                <a:lnTo>
                  <a:pt x="253" y="56"/>
                </a:lnTo>
                <a:lnTo>
                  <a:pt x="252" y="48"/>
                </a:lnTo>
                <a:lnTo>
                  <a:pt x="249" y="40"/>
                </a:lnTo>
                <a:lnTo>
                  <a:pt x="249" y="40"/>
                </a:lnTo>
                <a:lnTo>
                  <a:pt x="243" y="26"/>
                </a:lnTo>
                <a:lnTo>
                  <a:pt x="239" y="16"/>
                </a:lnTo>
                <a:lnTo>
                  <a:pt x="236" y="9"/>
                </a:lnTo>
                <a:lnTo>
                  <a:pt x="235" y="8"/>
                </a:lnTo>
                <a:lnTo>
                  <a:pt x="235" y="8"/>
                </a:lnTo>
                <a:lnTo>
                  <a:pt x="221" y="4"/>
                </a:lnTo>
                <a:lnTo>
                  <a:pt x="209" y="0"/>
                </a:lnTo>
                <a:lnTo>
                  <a:pt x="209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/>
          <p:cNvSpPr>
            <a:spLocks noEditPoints="1"/>
          </p:cNvSpPr>
          <p:nvPr/>
        </p:nvSpPr>
        <p:spPr bwMode="auto">
          <a:xfrm>
            <a:off x="834320" y="4653448"/>
            <a:ext cx="667515" cy="1661532"/>
          </a:xfrm>
          <a:custGeom>
            <a:avLst/>
            <a:gdLst>
              <a:gd name="T0" fmla="*/ 311 w 460"/>
              <a:gd name="T1" fmla="*/ 21 h 1145"/>
              <a:gd name="T2" fmla="*/ 295 w 460"/>
              <a:gd name="T3" fmla="*/ 38 h 1145"/>
              <a:gd name="T4" fmla="*/ 296 w 460"/>
              <a:gd name="T5" fmla="*/ 45 h 1145"/>
              <a:gd name="T6" fmla="*/ 299 w 460"/>
              <a:gd name="T7" fmla="*/ 62 h 1145"/>
              <a:gd name="T8" fmla="*/ 291 w 460"/>
              <a:gd name="T9" fmla="*/ 84 h 1145"/>
              <a:gd name="T10" fmla="*/ 256 w 460"/>
              <a:gd name="T11" fmla="*/ 141 h 1145"/>
              <a:gd name="T12" fmla="*/ 160 w 460"/>
              <a:gd name="T13" fmla="*/ 169 h 1145"/>
              <a:gd name="T14" fmla="*/ 141 w 460"/>
              <a:gd name="T15" fmla="*/ 271 h 1145"/>
              <a:gd name="T16" fmla="*/ 101 w 460"/>
              <a:gd name="T17" fmla="*/ 444 h 1145"/>
              <a:gd name="T18" fmla="*/ 93 w 460"/>
              <a:gd name="T19" fmla="*/ 549 h 1145"/>
              <a:gd name="T20" fmla="*/ 90 w 460"/>
              <a:gd name="T21" fmla="*/ 595 h 1145"/>
              <a:gd name="T22" fmla="*/ 85 w 460"/>
              <a:gd name="T23" fmla="*/ 649 h 1145"/>
              <a:gd name="T24" fmla="*/ 38 w 460"/>
              <a:gd name="T25" fmla="*/ 654 h 1145"/>
              <a:gd name="T26" fmla="*/ 15 w 460"/>
              <a:gd name="T27" fmla="*/ 747 h 1145"/>
              <a:gd name="T28" fmla="*/ 13 w 460"/>
              <a:gd name="T29" fmla="*/ 845 h 1145"/>
              <a:gd name="T30" fmla="*/ 112 w 460"/>
              <a:gd name="T31" fmla="*/ 894 h 1145"/>
              <a:gd name="T32" fmla="*/ 177 w 460"/>
              <a:gd name="T33" fmla="*/ 925 h 1145"/>
              <a:gd name="T34" fmla="*/ 177 w 460"/>
              <a:gd name="T35" fmla="*/ 992 h 1145"/>
              <a:gd name="T36" fmla="*/ 179 w 460"/>
              <a:gd name="T37" fmla="*/ 1050 h 1145"/>
              <a:gd name="T38" fmla="*/ 224 w 460"/>
              <a:gd name="T39" fmla="*/ 1097 h 1145"/>
              <a:gd name="T40" fmla="*/ 237 w 460"/>
              <a:gd name="T41" fmla="*/ 1058 h 1145"/>
              <a:gd name="T42" fmla="*/ 246 w 460"/>
              <a:gd name="T43" fmla="*/ 943 h 1145"/>
              <a:gd name="T44" fmla="*/ 286 w 460"/>
              <a:gd name="T45" fmla="*/ 852 h 1145"/>
              <a:gd name="T46" fmla="*/ 295 w 460"/>
              <a:gd name="T47" fmla="*/ 752 h 1145"/>
              <a:gd name="T48" fmla="*/ 310 w 460"/>
              <a:gd name="T49" fmla="*/ 841 h 1145"/>
              <a:gd name="T50" fmla="*/ 304 w 460"/>
              <a:gd name="T51" fmla="*/ 947 h 1145"/>
              <a:gd name="T52" fmla="*/ 291 w 460"/>
              <a:gd name="T53" fmla="*/ 1044 h 1145"/>
              <a:gd name="T54" fmla="*/ 286 w 460"/>
              <a:gd name="T55" fmla="*/ 1071 h 1145"/>
              <a:gd name="T56" fmla="*/ 289 w 460"/>
              <a:gd name="T57" fmla="*/ 1123 h 1145"/>
              <a:gd name="T58" fmla="*/ 367 w 460"/>
              <a:gd name="T59" fmla="*/ 1142 h 1145"/>
              <a:gd name="T60" fmla="*/ 416 w 460"/>
              <a:gd name="T61" fmla="*/ 1138 h 1145"/>
              <a:gd name="T62" fmla="*/ 379 w 460"/>
              <a:gd name="T63" fmla="*/ 1101 h 1145"/>
              <a:gd name="T64" fmla="*/ 364 w 460"/>
              <a:gd name="T65" fmla="*/ 1067 h 1145"/>
              <a:gd name="T66" fmla="*/ 382 w 460"/>
              <a:gd name="T67" fmla="*/ 990 h 1145"/>
              <a:gd name="T68" fmla="*/ 401 w 460"/>
              <a:gd name="T69" fmla="*/ 732 h 1145"/>
              <a:gd name="T70" fmla="*/ 423 w 460"/>
              <a:gd name="T71" fmla="*/ 627 h 1145"/>
              <a:gd name="T72" fmla="*/ 424 w 460"/>
              <a:gd name="T73" fmla="*/ 606 h 1145"/>
              <a:gd name="T74" fmla="*/ 401 w 460"/>
              <a:gd name="T75" fmla="*/ 435 h 1145"/>
              <a:gd name="T76" fmla="*/ 442 w 460"/>
              <a:gd name="T77" fmla="*/ 443 h 1145"/>
              <a:gd name="T78" fmla="*/ 460 w 460"/>
              <a:gd name="T79" fmla="*/ 405 h 1145"/>
              <a:gd name="T80" fmla="*/ 453 w 460"/>
              <a:gd name="T81" fmla="*/ 354 h 1145"/>
              <a:gd name="T82" fmla="*/ 453 w 460"/>
              <a:gd name="T83" fmla="*/ 325 h 1145"/>
              <a:gd name="T84" fmla="*/ 434 w 460"/>
              <a:gd name="T85" fmla="*/ 218 h 1145"/>
              <a:gd name="T86" fmla="*/ 387 w 460"/>
              <a:gd name="T87" fmla="*/ 203 h 1145"/>
              <a:gd name="T88" fmla="*/ 366 w 460"/>
              <a:gd name="T89" fmla="*/ 195 h 1145"/>
              <a:gd name="T90" fmla="*/ 379 w 460"/>
              <a:gd name="T91" fmla="*/ 184 h 1145"/>
              <a:gd name="T92" fmla="*/ 412 w 460"/>
              <a:gd name="T93" fmla="*/ 165 h 1145"/>
              <a:gd name="T94" fmla="*/ 434 w 460"/>
              <a:gd name="T95" fmla="*/ 140 h 1145"/>
              <a:gd name="T96" fmla="*/ 427 w 460"/>
              <a:gd name="T97" fmla="*/ 99 h 1145"/>
              <a:gd name="T98" fmla="*/ 438 w 460"/>
              <a:gd name="T99" fmla="*/ 65 h 1145"/>
              <a:gd name="T100" fmla="*/ 423 w 460"/>
              <a:gd name="T101" fmla="*/ 27 h 1145"/>
              <a:gd name="T102" fmla="*/ 396 w 460"/>
              <a:gd name="T103" fmla="*/ 10 h 1145"/>
              <a:gd name="T104" fmla="*/ 351 w 460"/>
              <a:gd name="T105" fmla="*/ 2 h 1145"/>
              <a:gd name="T106" fmla="*/ 167 w 460"/>
              <a:gd name="T107" fmla="*/ 669 h 1145"/>
              <a:gd name="T108" fmla="*/ 149 w 460"/>
              <a:gd name="T109" fmla="*/ 649 h 1145"/>
              <a:gd name="T110" fmla="*/ 141 w 460"/>
              <a:gd name="T111" fmla="*/ 624 h 1145"/>
              <a:gd name="T112" fmla="*/ 146 w 460"/>
              <a:gd name="T113" fmla="*/ 586 h 1145"/>
              <a:gd name="T114" fmla="*/ 137 w 460"/>
              <a:gd name="T115" fmla="*/ 653 h 1145"/>
              <a:gd name="T116" fmla="*/ 115 w 460"/>
              <a:gd name="T117" fmla="*/ 657 h 1145"/>
              <a:gd name="T118" fmla="*/ 105 w 460"/>
              <a:gd name="T119" fmla="*/ 62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0" h="1145">
                <a:moveTo>
                  <a:pt x="331" y="8"/>
                </a:moveTo>
                <a:lnTo>
                  <a:pt x="331" y="8"/>
                </a:lnTo>
                <a:lnTo>
                  <a:pt x="323" y="13"/>
                </a:lnTo>
                <a:lnTo>
                  <a:pt x="318" y="17"/>
                </a:lnTo>
                <a:lnTo>
                  <a:pt x="312" y="20"/>
                </a:lnTo>
                <a:lnTo>
                  <a:pt x="312" y="20"/>
                </a:lnTo>
                <a:lnTo>
                  <a:pt x="311" y="21"/>
                </a:lnTo>
                <a:lnTo>
                  <a:pt x="310" y="23"/>
                </a:lnTo>
                <a:lnTo>
                  <a:pt x="311" y="28"/>
                </a:lnTo>
                <a:lnTo>
                  <a:pt x="311" y="28"/>
                </a:lnTo>
                <a:lnTo>
                  <a:pt x="310" y="30"/>
                </a:lnTo>
                <a:lnTo>
                  <a:pt x="310" y="31"/>
                </a:lnTo>
                <a:lnTo>
                  <a:pt x="306" y="34"/>
                </a:lnTo>
                <a:lnTo>
                  <a:pt x="295" y="38"/>
                </a:lnTo>
                <a:lnTo>
                  <a:pt x="295" y="38"/>
                </a:lnTo>
                <a:lnTo>
                  <a:pt x="292" y="39"/>
                </a:lnTo>
                <a:lnTo>
                  <a:pt x="291" y="40"/>
                </a:lnTo>
                <a:lnTo>
                  <a:pt x="291" y="43"/>
                </a:lnTo>
                <a:lnTo>
                  <a:pt x="293" y="43"/>
                </a:lnTo>
                <a:lnTo>
                  <a:pt x="293" y="43"/>
                </a:lnTo>
                <a:lnTo>
                  <a:pt x="296" y="45"/>
                </a:lnTo>
                <a:lnTo>
                  <a:pt x="299" y="46"/>
                </a:lnTo>
                <a:lnTo>
                  <a:pt x="300" y="49"/>
                </a:lnTo>
                <a:lnTo>
                  <a:pt x="291" y="54"/>
                </a:lnTo>
                <a:lnTo>
                  <a:pt x="297" y="54"/>
                </a:lnTo>
                <a:lnTo>
                  <a:pt x="297" y="54"/>
                </a:lnTo>
                <a:lnTo>
                  <a:pt x="299" y="57"/>
                </a:lnTo>
                <a:lnTo>
                  <a:pt x="299" y="62"/>
                </a:lnTo>
                <a:lnTo>
                  <a:pt x="300" y="69"/>
                </a:lnTo>
                <a:lnTo>
                  <a:pt x="300" y="69"/>
                </a:lnTo>
                <a:lnTo>
                  <a:pt x="299" y="70"/>
                </a:lnTo>
                <a:lnTo>
                  <a:pt x="296" y="72"/>
                </a:lnTo>
                <a:lnTo>
                  <a:pt x="293" y="77"/>
                </a:lnTo>
                <a:lnTo>
                  <a:pt x="291" y="84"/>
                </a:lnTo>
                <a:lnTo>
                  <a:pt x="291" y="84"/>
                </a:lnTo>
                <a:lnTo>
                  <a:pt x="291" y="90"/>
                </a:lnTo>
                <a:lnTo>
                  <a:pt x="291" y="95"/>
                </a:lnTo>
                <a:lnTo>
                  <a:pt x="293" y="105"/>
                </a:lnTo>
                <a:lnTo>
                  <a:pt x="297" y="114"/>
                </a:lnTo>
                <a:lnTo>
                  <a:pt x="270" y="139"/>
                </a:lnTo>
                <a:lnTo>
                  <a:pt x="270" y="139"/>
                </a:lnTo>
                <a:lnTo>
                  <a:pt x="256" y="141"/>
                </a:lnTo>
                <a:lnTo>
                  <a:pt x="233" y="147"/>
                </a:lnTo>
                <a:lnTo>
                  <a:pt x="233" y="147"/>
                </a:lnTo>
                <a:lnTo>
                  <a:pt x="179" y="155"/>
                </a:lnTo>
                <a:lnTo>
                  <a:pt x="179" y="155"/>
                </a:lnTo>
                <a:lnTo>
                  <a:pt x="173" y="158"/>
                </a:lnTo>
                <a:lnTo>
                  <a:pt x="164" y="165"/>
                </a:lnTo>
                <a:lnTo>
                  <a:pt x="160" y="169"/>
                </a:lnTo>
                <a:lnTo>
                  <a:pt x="156" y="174"/>
                </a:lnTo>
                <a:lnTo>
                  <a:pt x="152" y="181"/>
                </a:lnTo>
                <a:lnTo>
                  <a:pt x="152" y="188"/>
                </a:lnTo>
                <a:lnTo>
                  <a:pt x="152" y="188"/>
                </a:lnTo>
                <a:lnTo>
                  <a:pt x="150" y="200"/>
                </a:lnTo>
                <a:lnTo>
                  <a:pt x="147" y="220"/>
                </a:lnTo>
                <a:lnTo>
                  <a:pt x="141" y="271"/>
                </a:lnTo>
                <a:lnTo>
                  <a:pt x="132" y="319"/>
                </a:lnTo>
                <a:lnTo>
                  <a:pt x="127" y="343"/>
                </a:lnTo>
                <a:lnTo>
                  <a:pt x="127" y="343"/>
                </a:lnTo>
                <a:lnTo>
                  <a:pt x="119" y="375"/>
                </a:lnTo>
                <a:lnTo>
                  <a:pt x="108" y="418"/>
                </a:lnTo>
                <a:lnTo>
                  <a:pt x="108" y="418"/>
                </a:lnTo>
                <a:lnTo>
                  <a:pt x="101" y="444"/>
                </a:lnTo>
                <a:lnTo>
                  <a:pt x="94" y="478"/>
                </a:lnTo>
                <a:lnTo>
                  <a:pt x="85" y="523"/>
                </a:lnTo>
                <a:lnTo>
                  <a:pt x="85" y="523"/>
                </a:lnTo>
                <a:lnTo>
                  <a:pt x="86" y="525"/>
                </a:lnTo>
                <a:lnTo>
                  <a:pt x="90" y="527"/>
                </a:lnTo>
                <a:lnTo>
                  <a:pt x="97" y="530"/>
                </a:lnTo>
                <a:lnTo>
                  <a:pt x="93" y="549"/>
                </a:lnTo>
                <a:lnTo>
                  <a:pt x="100" y="552"/>
                </a:lnTo>
                <a:lnTo>
                  <a:pt x="100" y="552"/>
                </a:lnTo>
                <a:lnTo>
                  <a:pt x="96" y="567"/>
                </a:lnTo>
                <a:lnTo>
                  <a:pt x="93" y="579"/>
                </a:lnTo>
                <a:lnTo>
                  <a:pt x="90" y="590"/>
                </a:lnTo>
                <a:lnTo>
                  <a:pt x="90" y="590"/>
                </a:lnTo>
                <a:lnTo>
                  <a:pt x="90" y="595"/>
                </a:lnTo>
                <a:lnTo>
                  <a:pt x="92" y="600"/>
                </a:lnTo>
                <a:lnTo>
                  <a:pt x="93" y="602"/>
                </a:lnTo>
                <a:lnTo>
                  <a:pt x="96" y="608"/>
                </a:lnTo>
                <a:lnTo>
                  <a:pt x="96" y="608"/>
                </a:lnTo>
                <a:lnTo>
                  <a:pt x="97" y="617"/>
                </a:lnTo>
                <a:lnTo>
                  <a:pt x="97" y="620"/>
                </a:lnTo>
                <a:lnTo>
                  <a:pt x="85" y="649"/>
                </a:lnTo>
                <a:lnTo>
                  <a:pt x="85" y="649"/>
                </a:lnTo>
                <a:lnTo>
                  <a:pt x="71" y="647"/>
                </a:lnTo>
                <a:lnTo>
                  <a:pt x="55" y="649"/>
                </a:lnTo>
                <a:lnTo>
                  <a:pt x="55" y="649"/>
                </a:lnTo>
                <a:lnTo>
                  <a:pt x="47" y="650"/>
                </a:lnTo>
                <a:lnTo>
                  <a:pt x="42" y="651"/>
                </a:lnTo>
                <a:lnTo>
                  <a:pt x="38" y="654"/>
                </a:lnTo>
                <a:lnTo>
                  <a:pt x="38" y="654"/>
                </a:lnTo>
                <a:lnTo>
                  <a:pt x="36" y="666"/>
                </a:lnTo>
                <a:lnTo>
                  <a:pt x="30" y="688"/>
                </a:lnTo>
                <a:lnTo>
                  <a:pt x="25" y="711"/>
                </a:lnTo>
                <a:lnTo>
                  <a:pt x="19" y="728"/>
                </a:lnTo>
                <a:lnTo>
                  <a:pt x="19" y="728"/>
                </a:lnTo>
                <a:lnTo>
                  <a:pt x="15" y="747"/>
                </a:lnTo>
                <a:lnTo>
                  <a:pt x="8" y="780"/>
                </a:lnTo>
                <a:lnTo>
                  <a:pt x="0" y="822"/>
                </a:lnTo>
                <a:lnTo>
                  <a:pt x="0" y="822"/>
                </a:lnTo>
                <a:lnTo>
                  <a:pt x="3" y="830"/>
                </a:lnTo>
                <a:lnTo>
                  <a:pt x="8" y="841"/>
                </a:lnTo>
                <a:lnTo>
                  <a:pt x="8" y="841"/>
                </a:lnTo>
                <a:lnTo>
                  <a:pt x="13" y="845"/>
                </a:lnTo>
                <a:lnTo>
                  <a:pt x="22" y="849"/>
                </a:lnTo>
                <a:lnTo>
                  <a:pt x="48" y="859"/>
                </a:lnTo>
                <a:lnTo>
                  <a:pt x="77" y="871"/>
                </a:lnTo>
                <a:lnTo>
                  <a:pt x="89" y="876"/>
                </a:lnTo>
                <a:lnTo>
                  <a:pt x="97" y="882"/>
                </a:lnTo>
                <a:lnTo>
                  <a:pt x="97" y="882"/>
                </a:lnTo>
                <a:lnTo>
                  <a:pt x="112" y="894"/>
                </a:lnTo>
                <a:lnTo>
                  <a:pt x="127" y="905"/>
                </a:lnTo>
                <a:lnTo>
                  <a:pt x="142" y="915"/>
                </a:lnTo>
                <a:lnTo>
                  <a:pt x="156" y="921"/>
                </a:lnTo>
                <a:lnTo>
                  <a:pt x="156" y="921"/>
                </a:lnTo>
                <a:lnTo>
                  <a:pt x="161" y="924"/>
                </a:lnTo>
                <a:lnTo>
                  <a:pt x="167" y="925"/>
                </a:lnTo>
                <a:lnTo>
                  <a:pt x="177" y="925"/>
                </a:lnTo>
                <a:lnTo>
                  <a:pt x="187" y="925"/>
                </a:lnTo>
                <a:lnTo>
                  <a:pt x="187" y="925"/>
                </a:lnTo>
                <a:lnTo>
                  <a:pt x="186" y="951"/>
                </a:lnTo>
                <a:lnTo>
                  <a:pt x="182" y="973"/>
                </a:lnTo>
                <a:lnTo>
                  <a:pt x="180" y="984"/>
                </a:lnTo>
                <a:lnTo>
                  <a:pt x="177" y="992"/>
                </a:lnTo>
                <a:lnTo>
                  <a:pt x="177" y="992"/>
                </a:lnTo>
                <a:lnTo>
                  <a:pt x="175" y="999"/>
                </a:lnTo>
                <a:lnTo>
                  <a:pt x="173" y="1007"/>
                </a:lnTo>
                <a:lnTo>
                  <a:pt x="173" y="1015"/>
                </a:lnTo>
                <a:lnTo>
                  <a:pt x="173" y="1024"/>
                </a:lnTo>
                <a:lnTo>
                  <a:pt x="176" y="1039"/>
                </a:lnTo>
                <a:lnTo>
                  <a:pt x="179" y="1050"/>
                </a:lnTo>
                <a:lnTo>
                  <a:pt x="179" y="1050"/>
                </a:lnTo>
                <a:lnTo>
                  <a:pt x="182" y="1055"/>
                </a:lnTo>
                <a:lnTo>
                  <a:pt x="186" y="1062"/>
                </a:lnTo>
                <a:lnTo>
                  <a:pt x="198" y="1078"/>
                </a:lnTo>
                <a:lnTo>
                  <a:pt x="205" y="1086"/>
                </a:lnTo>
                <a:lnTo>
                  <a:pt x="213" y="1092"/>
                </a:lnTo>
                <a:lnTo>
                  <a:pt x="218" y="1096"/>
                </a:lnTo>
                <a:lnTo>
                  <a:pt x="224" y="1097"/>
                </a:lnTo>
                <a:lnTo>
                  <a:pt x="224" y="1097"/>
                </a:lnTo>
                <a:lnTo>
                  <a:pt x="227" y="1097"/>
                </a:lnTo>
                <a:lnTo>
                  <a:pt x="228" y="1096"/>
                </a:lnTo>
                <a:lnTo>
                  <a:pt x="232" y="1090"/>
                </a:lnTo>
                <a:lnTo>
                  <a:pt x="233" y="1084"/>
                </a:lnTo>
                <a:lnTo>
                  <a:pt x="236" y="1075"/>
                </a:lnTo>
                <a:lnTo>
                  <a:pt x="237" y="1058"/>
                </a:lnTo>
                <a:lnTo>
                  <a:pt x="237" y="1045"/>
                </a:lnTo>
                <a:lnTo>
                  <a:pt x="237" y="1045"/>
                </a:lnTo>
                <a:lnTo>
                  <a:pt x="235" y="1017"/>
                </a:lnTo>
                <a:lnTo>
                  <a:pt x="233" y="994"/>
                </a:lnTo>
                <a:lnTo>
                  <a:pt x="244" y="994"/>
                </a:lnTo>
                <a:lnTo>
                  <a:pt x="246" y="943"/>
                </a:lnTo>
                <a:lnTo>
                  <a:pt x="246" y="943"/>
                </a:lnTo>
                <a:lnTo>
                  <a:pt x="248" y="930"/>
                </a:lnTo>
                <a:lnTo>
                  <a:pt x="252" y="915"/>
                </a:lnTo>
                <a:lnTo>
                  <a:pt x="259" y="898"/>
                </a:lnTo>
                <a:lnTo>
                  <a:pt x="263" y="889"/>
                </a:lnTo>
                <a:lnTo>
                  <a:pt x="263" y="889"/>
                </a:lnTo>
                <a:lnTo>
                  <a:pt x="281" y="861"/>
                </a:lnTo>
                <a:lnTo>
                  <a:pt x="286" y="852"/>
                </a:lnTo>
                <a:lnTo>
                  <a:pt x="292" y="841"/>
                </a:lnTo>
                <a:lnTo>
                  <a:pt x="296" y="830"/>
                </a:lnTo>
                <a:lnTo>
                  <a:pt x="297" y="820"/>
                </a:lnTo>
                <a:lnTo>
                  <a:pt x="297" y="820"/>
                </a:lnTo>
                <a:lnTo>
                  <a:pt x="297" y="807"/>
                </a:lnTo>
                <a:lnTo>
                  <a:pt x="297" y="790"/>
                </a:lnTo>
                <a:lnTo>
                  <a:pt x="295" y="752"/>
                </a:lnTo>
                <a:lnTo>
                  <a:pt x="291" y="705"/>
                </a:lnTo>
                <a:lnTo>
                  <a:pt x="291" y="705"/>
                </a:lnTo>
                <a:lnTo>
                  <a:pt x="311" y="795"/>
                </a:lnTo>
                <a:lnTo>
                  <a:pt x="311" y="795"/>
                </a:lnTo>
                <a:lnTo>
                  <a:pt x="311" y="805"/>
                </a:lnTo>
                <a:lnTo>
                  <a:pt x="311" y="822"/>
                </a:lnTo>
                <a:lnTo>
                  <a:pt x="310" y="841"/>
                </a:lnTo>
                <a:lnTo>
                  <a:pt x="306" y="857"/>
                </a:lnTo>
                <a:lnTo>
                  <a:pt x="306" y="857"/>
                </a:lnTo>
                <a:lnTo>
                  <a:pt x="304" y="864"/>
                </a:lnTo>
                <a:lnTo>
                  <a:pt x="304" y="875"/>
                </a:lnTo>
                <a:lnTo>
                  <a:pt x="304" y="902"/>
                </a:lnTo>
                <a:lnTo>
                  <a:pt x="304" y="928"/>
                </a:lnTo>
                <a:lnTo>
                  <a:pt x="304" y="947"/>
                </a:lnTo>
                <a:lnTo>
                  <a:pt x="304" y="947"/>
                </a:lnTo>
                <a:lnTo>
                  <a:pt x="301" y="962"/>
                </a:lnTo>
                <a:lnTo>
                  <a:pt x="297" y="973"/>
                </a:lnTo>
                <a:lnTo>
                  <a:pt x="297" y="973"/>
                </a:lnTo>
                <a:lnTo>
                  <a:pt x="295" y="985"/>
                </a:lnTo>
                <a:lnTo>
                  <a:pt x="293" y="1003"/>
                </a:lnTo>
                <a:lnTo>
                  <a:pt x="291" y="1044"/>
                </a:lnTo>
                <a:lnTo>
                  <a:pt x="291" y="1044"/>
                </a:lnTo>
                <a:lnTo>
                  <a:pt x="289" y="1058"/>
                </a:lnTo>
                <a:lnTo>
                  <a:pt x="286" y="1063"/>
                </a:lnTo>
                <a:lnTo>
                  <a:pt x="285" y="1065"/>
                </a:lnTo>
                <a:lnTo>
                  <a:pt x="285" y="1067"/>
                </a:lnTo>
                <a:lnTo>
                  <a:pt x="285" y="1067"/>
                </a:lnTo>
                <a:lnTo>
                  <a:pt x="286" y="1071"/>
                </a:lnTo>
                <a:lnTo>
                  <a:pt x="288" y="1075"/>
                </a:lnTo>
                <a:lnTo>
                  <a:pt x="291" y="1078"/>
                </a:lnTo>
                <a:lnTo>
                  <a:pt x="291" y="1078"/>
                </a:lnTo>
                <a:lnTo>
                  <a:pt x="289" y="1100"/>
                </a:lnTo>
                <a:lnTo>
                  <a:pt x="288" y="1115"/>
                </a:lnTo>
                <a:lnTo>
                  <a:pt x="289" y="1123"/>
                </a:lnTo>
                <a:lnTo>
                  <a:pt x="289" y="1123"/>
                </a:lnTo>
                <a:lnTo>
                  <a:pt x="293" y="1125"/>
                </a:lnTo>
                <a:lnTo>
                  <a:pt x="300" y="1127"/>
                </a:lnTo>
                <a:lnTo>
                  <a:pt x="315" y="1130"/>
                </a:lnTo>
                <a:lnTo>
                  <a:pt x="315" y="1130"/>
                </a:lnTo>
                <a:lnTo>
                  <a:pt x="356" y="1141"/>
                </a:lnTo>
                <a:lnTo>
                  <a:pt x="356" y="1141"/>
                </a:lnTo>
                <a:lnTo>
                  <a:pt x="367" y="1142"/>
                </a:lnTo>
                <a:lnTo>
                  <a:pt x="385" y="1144"/>
                </a:lnTo>
                <a:lnTo>
                  <a:pt x="401" y="1145"/>
                </a:lnTo>
                <a:lnTo>
                  <a:pt x="409" y="1145"/>
                </a:lnTo>
                <a:lnTo>
                  <a:pt x="409" y="1145"/>
                </a:lnTo>
                <a:lnTo>
                  <a:pt x="412" y="1144"/>
                </a:lnTo>
                <a:lnTo>
                  <a:pt x="415" y="1141"/>
                </a:lnTo>
                <a:lnTo>
                  <a:pt x="416" y="1138"/>
                </a:lnTo>
                <a:lnTo>
                  <a:pt x="416" y="1134"/>
                </a:lnTo>
                <a:lnTo>
                  <a:pt x="416" y="1134"/>
                </a:lnTo>
                <a:lnTo>
                  <a:pt x="415" y="1131"/>
                </a:lnTo>
                <a:lnTo>
                  <a:pt x="411" y="1127"/>
                </a:lnTo>
                <a:lnTo>
                  <a:pt x="400" y="1118"/>
                </a:lnTo>
                <a:lnTo>
                  <a:pt x="379" y="1101"/>
                </a:lnTo>
                <a:lnTo>
                  <a:pt x="379" y="1101"/>
                </a:lnTo>
                <a:lnTo>
                  <a:pt x="372" y="1095"/>
                </a:lnTo>
                <a:lnTo>
                  <a:pt x="364" y="1084"/>
                </a:lnTo>
                <a:lnTo>
                  <a:pt x="353" y="1070"/>
                </a:lnTo>
                <a:lnTo>
                  <a:pt x="353" y="1070"/>
                </a:lnTo>
                <a:lnTo>
                  <a:pt x="359" y="1069"/>
                </a:lnTo>
                <a:lnTo>
                  <a:pt x="363" y="1069"/>
                </a:lnTo>
                <a:lnTo>
                  <a:pt x="364" y="1067"/>
                </a:lnTo>
                <a:lnTo>
                  <a:pt x="364" y="1067"/>
                </a:lnTo>
                <a:lnTo>
                  <a:pt x="367" y="1062"/>
                </a:lnTo>
                <a:lnTo>
                  <a:pt x="371" y="1055"/>
                </a:lnTo>
                <a:lnTo>
                  <a:pt x="371" y="1055"/>
                </a:lnTo>
                <a:lnTo>
                  <a:pt x="372" y="1048"/>
                </a:lnTo>
                <a:lnTo>
                  <a:pt x="375" y="1033"/>
                </a:lnTo>
                <a:lnTo>
                  <a:pt x="382" y="990"/>
                </a:lnTo>
                <a:lnTo>
                  <a:pt x="393" y="915"/>
                </a:lnTo>
                <a:lnTo>
                  <a:pt x="393" y="915"/>
                </a:lnTo>
                <a:lnTo>
                  <a:pt x="394" y="886"/>
                </a:lnTo>
                <a:lnTo>
                  <a:pt x="397" y="838"/>
                </a:lnTo>
                <a:lnTo>
                  <a:pt x="401" y="760"/>
                </a:lnTo>
                <a:lnTo>
                  <a:pt x="401" y="760"/>
                </a:lnTo>
                <a:lnTo>
                  <a:pt x="401" y="732"/>
                </a:lnTo>
                <a:lnTo>
                  <a:pt x="400" y="688"/>
                </a:lnTo>
                <a:lnTo>
                  <a:pt x="398" y="647"/>
                </a:lnTo>
                <a:lnTo>
                  <a:pt x="398" y="628"/>
                </a:lnTo>
                <a:lnTo>
                  <a:pt x="398" y="628"/>
                </a:lnTo>
                <a:lnTo>
                  <a:pt x="401" y="628"/>
                </a:lnTo>
                <a:lnTo>
                  <a:pt x="405" y="627"/>
                </a:lnTo>
                <a:lnTo>
                  <a:pt x="423" y="627"/>
                </a:lnTo>
                <a:lnTo>
                  <a:pt x="423" y="627"/>
                </a:lnTo>
                <a:lnTo>
                  <a:pt x="426" y="625"/>
                </a:lnTo>
                <a:lnTo>
                  <a:pt x="427" y="624"/>
                </a:lnTo>
                <a:lnTo>
                  <a:pt x="428" y="623"/>
                </a:lnTo>
                <a:lnTo>
                  <a:pt x="428" y="620"/>
                </a:lnTo>
                <a:lnTo>
                  <a:pt x="427" y="613"/>
                </a:lnTo>
                <a:lnTo>
                  <a:pt x="424" y="606"/>
                </a:lnTo>
                <a:lnTo>
                  <a:pt x="417" y="590"/>
                </a:lnTo>
                <a:lnTo>
                  <a:pt x="415" y="582"/>
                </a:lnTo>
                <a:lnTo>
                  <a:pt x="413" y="575"/>
                </a:lnTo>
                <a:lnTo>
                  <a:pt x="413" y="575"/>
                </a:lnTo>
                <a:lnTo>
                  <a:pt x="412" y="546"/>
                </a:lnTo>
                <a:lnTo>
                  <a:pt x="408" y="499"/>
                </a:lnTo>
                <a:lnTo>
                  <a:pt x="401" y="435"/>
                </a:lnTo>
                <a:lnTo>
                  <a:pt x="401" y="435"/>
                </a:lnTo>
                <a:lnTo>
                  <a:pt x="411" y="439"/>
                </a:lnTo>
                <a:lnTo>
                  <a:pt x="420" y="443"/>
                </a:lnTo>
                <a:lnTo>
                  <a:pt x="431" y="445"/>
                </a:lnTo>
                <a:lnTo>
                  <a:pt x="431" y="445"/>
                </a:lnTo>
                <a:lnTo>
                  <a:pt x="436" y="445"/>
                </a:lnTo>
                <a:lnTo>
                  <a:pt x="442" y="443"/>
                </a:lnTo>
                <a:lnTo>
                  <a:pt x="447" y="437"/>
                </a:lnTo>
                <a:lnTo>
                  <a:pt x="451" y="432"/>
                </a:lnTo>
                <a:lnTo>
                  <a:pt x="454" y="425"/>
                </a:lnTo>
                <a:lnTo>
                  <a:pt x="457" y="418"/>
                </a:lnTo>
                <a:lnTo>
                  <a:pt x="458" y="411"/>
                </a:lnTo>
                <a:lnTo>
                  <a:pt x="460" y="405"/>
                </a:lnTo>
                <a:lnTo>
                  <a:pt x="460" y="405"/>
                </a:lnTo>
                <a:lnTo>
                  <a:pt x="457" y="392"/>
                </a:lnTo>
                <a:lnTo>
                  <a:pt x="453" y="379"/>
                </a:lnTo>
                <a:lnTo>
                  <a:pt x="446" y="362"/>
                </a:lnTo>
                <a:lnTo>
                  <a:pt x="446" y="362"/>
                </a:lnTo>
                <a:lnTo>
                  <a:pt x="446" y="361"/>
                </a:lnTo>
                <a:lnTo>
                  <a:pt x="449" y="358"/>
                </a:lnTo>
                <a:lnTo>
                  <a:pt x="453" y="354"/>
                </a:lnTo>
                <a:lnTo>
                  <a:pt x="453" y="354"/>
                </a:lnTo>
                <a:lnTo>
                  <a:pt x="454" y="349"/>
                </a:lnTo>
                <a:lnTo>
                  <a:pt x="454" y="343"/>
                </a:lnTo>
                <a:lnTo>
                  <a:pt x="454" y="336"/>
                </a:lnTo>
                <a:lnTo>
                  <a:pt x="454" y="336"/>
                </a:lnTo>
                <a:lnTo>
                  <a:pt x="453" y="332"/>
                </a:lnTo>
                <a:lnTo>
                  <a:pt x="453" y="325"/>
                </a:lnTo>
                <a:lnTo>
                  <a:pt x="453" y="325"/>
                </a:lnTo>
                <a:lnTo>
                  <a:pt x="451" y="323"/>
                </a:lnTo>
                <a:lnTo>
                  <a:pt x="450" y="317"/>
                </a:lnTo>
                <a:lnTo>
                  <a:pt x="446" y="310"/>
                </a:lnTo>
                <a:lnTo>
                  <a:pt x="446" y="310"/>
                </a:lnTo>
                <a:lnTo>
                  <a:pt x="434" y="218"/>
                </a:lnTo>
                <a:lnTo>
                  <a:pt x="434" y="218"/>
                </a:lnTo>
                <a:lnTo>
                  <a:pt x="432" y="216"/>
                </a:lnTo>
                <a:lnTo>
                  <a:pt x="427" y="214"/>
                </a:lnTo>
                <a:lnTo>
                  <a:pt x="427" y="214"/>
                </a:lnTo>
                <a:lnTo>
                  <a:pt x="419" y="211"/>
                </a:lnTo>
                <a:lnTo>
                  <a:pt x="406" y="208"/>
                </a:lnTo>
                <a:lnTo>
                  <a:pt x="387" y="203"/>
                </a:lnTo>
                <a:lnTo>
                  <a:pt x="387" y="203"/>
                </a:lnTo>
                <a:lnTo>
                  <a:pt x="387" y="201"/>
                </a:lnTo>
                <a:lnTo>
                  <a:pt x="387" y="201"/>
                </a:lnTo>
                <a:lnTo>
                  <a:pt x="387" y="199"/>
                </a:lnTo>
                <a:lnTo>
                  <a:pt x="387" y="199"/>
                </a:lnTo>
                <a:lnTo>
                  <a:pt x="385" y="197"/>
                </a:lnTo>
                <a:lnTo>
                  <a:pt x="378" y="196"/>
                </a:lnTo>
                <a:lnTo>
                  <a:pt x="366" y="195"/>
                </a:lnTo>
                <a:lnTo>
                  <a:pt x="366" y="195"/>
                </a:lnTo>
                <a:lnTo>
                  <a:pt x="364" y="195"/>
                </a:lnTo>
                <a:lnTo>
                  <a:pt x="364" y="195"/>
                </a:lnTo>
                <a:lnTo>
                  <a:pt x="366" y="195"/>
                </a:lnTo>
                <a:lnTo>
                  <a:pt x="366" y="195"/>
                </a:lnTo>
                <a:lnTo>
                  <a:pt x="372" y="189"/>
                </a:lnTo>
                <a:lnTo>
                  <a:pt x="379" y="184"/>
                </a:lnTo>
                <a:lnTo>
                  <a:pt x="379" y="184"/>
                </a:lnTo>
                <a:lnTo>
                  <a:pt x="383" y="181"/>
                </a:lnTo>
                <a:lnTo>
                  <a:pt x="389" y="177"/>
                </a:lnTo>
                <a:lnTo>
                  <a:pt x="401" y="173"/>
                </a:lnTo>
                <a:lnTo>
                  <a:pt x="401" y="173"/>
                </a:lnTo>
                <a:lnTo>
                  <a:pt x="406" y="170"/>
                </a:lnTo>
                <a:lnTo>
                  <a:pt x="412" y="165"/>
                </a:lnTo>
                <a:lnTo>
                  <a:pt x="419" y="158"/>
                </a:lnTo>
                <a:lnTo>
                  <a:pt x="419" y="158"/>
                </a:lnTo>
                <a:lnTo>
                  <a:pt x="423" y="155"/>
                </a:lnTo>
                <a:lnTo>
                  <a:pt x="423" y="155"/>
                </a:lnTo>
                <a:lnTo>
                  <a:pt x="424" y="154"/>
                </a:lnTo>
                <a:lnTo>
                  <a:pt x="428" y="150"/>
                </a:lnTo>
                <a:lnTo>
                  <a:pt x="434" y="140"/>
                </a:lnTo>
                <a:lnTo>
                  <a:pt x="434" y="140"/>
                </a:lnTo>
                <a:lnTo>
                  <a:pt x="434" y="140"/>
                </a:lnTo>
                <a:lnTo>
                  <a:pt x="432" y="139"/>
                </a:lnTo>
                <a:lnTo>
                  <a:pt x="427" y="137"/>
                </a:lnTo>
                <a:lnTo>
                  <a:pt x="420" y="136"/>
                </a:lnTo>
                <a:lnTo>
                  <a:pt x="424" y="128"/>
                </a:lnTo>
                <a:lnTo>
                  <a:pt x="427" y="99"/>
                </a:lnTo>
                <a:lnTo>
                  <a:pt x="427" y="99"/>
                </a:lnTo>
                <a:lnTo>
                  <a:pt x="431" y="95"/>
                </a:lnTo>
                <a:lnTo>
                  <a:pt x="435" y="90"/>
                </a:lnTo>
                <a:lnTo>
                  <a:pt x="435" y="90"/>
                </a:lnTo>
                <a:lnTo>
                  <a:pt x="436" y="80"/>
                </a:lnTo>
                <a:lnTo>
                  <a:pt x="438" y="65"/>
                </a:lnTo>
                <a:lnTo>
                  <a:pt x="438" y="65"/>
                </a:lnTo>
                <a:lnTo>
                  <a:pt x="438" y="60"/>
                </a:lnTo>
                <a:lnTo>
                  <a:pt x="436" y="54"/>
                </a:lnTo>
                <a:lnTo>
                  <a:pt x="434" y="46"/>
                </a:lnTo>
                <a:lnTo>
                  <a:pt x="434" y="46"/>
                </a:lnTo>
                <a:lnTo>
                  <a:pt x="431" y="40"/>
                </a:lnTo>
                <a:lnTo>
                  <a:pt x="427" y="34"/>
                </a:lnTo>
                <a:lnTo>
                  <a:pt x="423" y="27"/>
                </a:lnTo>
                <a:lnTo>
                  <a:pt x="419" y="23"/>
                </a:lnTo>
                <a:lnTo>
                  <a:pt x="419" y="23"/>
                </a:lnTo>
                <a:lnTo>
                  <a:pt x="412" y="19"/>
                </a:lnTo>
                <a:lnTo>
                  <a:pt x="405" y="16"/>
                </a:lnTo>
                <a:lnTo>
                  <a:pt x="397" y="12"/>
                </a:lnTo>
                <a:lnTo>
                  <a:pt x="397" y="12"/>
                </a:lnTo>
                <a:lnTo>
                  <a:pt x="396" y="10"/>
                </a:lnTo>
                <a:lnTo>
                  <a:pt x="394" y="8"/>
                </a:lnTo>
                <a:lnTo>
                  <a:pt x="389" y="5"/>
                </a:lnTo>
                <a:lnTo>
                  <a:pt x="379" y="1"/>
                </a:lnTo>
                <a:lnTo>
                  <a:pt x="379" y="1"/>
                </a:lnTo>
                <a:lnTo>
                  <a:pt x="372" y="0"/>
                </a:lnTo>
                <a:lnTo>
                  <a:pt x="366" y="0"/>
                </a:lnTo>
                <a:lnTo>
                  <a:pt x="351" y="2"/>
                </a:lnTo>
                <a:lnTo>
                  <a:pt x="337" y="5"/>
                </a:lnTo>
                <a:lnTo>
                  <a:pt x="331" y="8"/>
                </a:lnTo>
                <a:lnTo>
                  <a:pt x="331" y="8"/>
                </a:lnTo>
                <a:close/>
                <a:moveTo>
                  <a:pt x="146" y="586"/>
                </a:moveTo>
                <a:lnTo>
                  <a:pt x="160" y="587"/>
                </a:lnTo>
                <a:lnTo>
                  <a:pt x="160" y="587"/>
                </a:lnTo>
                <a:lnTo>
                  <a:pt x="167" y="669"/>
                </a:lnTo>
                <a:lnTo>
                  <a:pt x="167" y="669"/>
                </a:lnTo>
                <a:lnTo>
                  <a:pt x="168" y="687"/>
                </a:lnTo>
                <a:lnTo>
                  <a:pt x="152" y="673"/>
                </a:lnTo>
                <a:lnTo>
                  <a:pt x="152" y="673"/>
                </a:lnTo>
                <a:lnTo>
                  <a:pt x="150" y="662"/>
                </a:lnTo>
                <a:lnTo>
                  <a:pt x="149" y="649"/>
                </a:lnTo>
                <a:lnTo>
                  <a:pt x="149" y="649"/>
                </a:lnTo>
                <a:lnTo>
                  <a:pt x="146" y="643"/>
                </a:lnTo>
                <a:lnTo>
                  <a:pt x="142" y="638"/>
                </a:lnTo>
                <a:lnTo>
                  <a:pt x="142" y="638"/>
                </a:lnTo>
                <a:lnTo>
                  <a:pt x="141" y="634"/>
                </a:lnTo>
                <a:lnTo>
                  <a:pt x="141" y="630"/>
                </a:lnTo>
                <a:lnTo>
                  <a:pt x="141" y="624"/>
                </a:lnTo>
                <a:lnTo>
                  <a:pt x="141" y="624"/>
                </a:lnTo>
                <a:lnTo>
                  <a:pt x="145" y="624"/>
                </a:lnTo>
                <a:lnTo>
                  <a:pt x="147" y="623"/>
                </a:lnTo>
                <a:lnTo>
                  <a:pt x="149" y="620"/>
                </a:lnTo>
                <a:lnTo>
                  <a:pt x="149" y="620"/>
                </a:lnTo>
                <a:lnTo>
                  <a:pt x="149" y="612"/>
                </a:lnTo>
                <a:lnTo>
                  <a:pt x="149" y="601"/>
                </a:lnTo>
                <a:lnTo>
                  <a:pt x="146" y="586"/>
                </a:lnTo>
                <a:lnTo>
                  <a:pt x="146" y="586"/>
                </a:lnTo>
                <a:close/>
                <a:moveTo>
                  <a:pt x="130" y="638"/>
                </a:moveTo>
                <a:lnTo>
                  <a:pt x="130" y="638"/>
                </a:lnTo>
                <a:lnTo>
                  <a:pt x="132" y="643"/>
                </a:lnTo>
                <a:lnTo>
                  <a:pt x="135" y="647"/>
                </a:lnTo>
                <a:lnTo>
                  <a:pt x="137" y="653"/>
                </a:lnTo>
                <a:lnTo>
                  <a:pt x="137" y="653"/>
                </a:lnTo>
                <a:lnTo>
                  <a:pt x="135" y="661"/>
                </a:lnTo>
                <a:lnTo>
                  <a:pt x="137" y="665"/>
                </a:lnTo>
                <a:lnTo>
                  <a:pt x="130" y="658"/>
                </a:lnTo>
                <a:lnTo>
                  <a:pt x="130" y="638"/>
                </a:lnTo>
                <a:close/>
                <a:moveTo>
                  <a:pt x="105" y="627"/>
                </a:moveTo>
                <a:lnTo>
                  <a:pt x="115" y="628"/>
                </a:lnTo>
                <a:lnTo>
                  <a:pt x="115" y="657"/>
                </a:lnTo>
                <a:lnTo>
                  <a:pt x="101" y="653"/>
                </a:lnTo>
                <a:lnTo>
                  <a:pt x="101" y="653"/>
                </a:lnTo>
                <a:lnTo>
                  <a:pt x="104" y="642"/>
                </a:lnTo>
                <a:lnTo>
                  <a:pt x="104" y="642"/>
                </a:lnTo>
                <a:lnTo>
                  <a:pt x="105" y="631"/>
                </a:lnTo>
                <a:lnTo>
                  <a:pt x="105" y="627"/>
                </a:lnTo>
                <a:lnTo>
                  <a:pt x="105" y="6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2823737" y="4642187"/>
            <a:ext cx="588323" cy="1677865"/>
          </a:xfrm>
          <a:custGeom>
            <a:avLst/>
            <a:gdLst>
              <a:gd name="T0" fmla="*/ 44 w 385"/>
              <a:gd name="T1" fmla="*/ 582 h 1098"/>
              <a:gd name="T2" fmla="*/ 49 w 385"/>
              <a:gd name="T3" fmla="*/ 616 h 1098"/>
              <a:gd name="T4" fmla="*/ 61 w 385"/>
              <a:gd name="T5" fmla="*/ 630 h 1098"/>
              <a:gd name="T6" fmla="*/ 26 w 385"/>
              <a:gd name="T7" fmla="*/ 670 h 1098"/>
              <a:gd name="T8" fmla="*/ 24 w 385"/>
              <a:gd name="T9" fmla="*/ 734 h 1098"/>
              <a:gd name="T10" fmla="*/ 3 w 385"/>
              <a:gd name="T11" fmla="*/ 837 h 1098"/>
              <a:gd name="T12" fmla="*/ 44 w 385"/>
              <a:gd name="T13" fmla="*/ 851 h 1098"/>
              <a:gd name="T14" fmla="*/ 112 w 385"/>
              <a:gd name="T15" fmla="*/ 829 h 1098"/>
              <a:gd name="T16" fmla="*/ 149 w 385"/>
              <a:gd name="T17" fmla="*/ 867 h 1098"/>
              <a:gd name="T18" fmla="*/ 173 w 385"/>
              <a:gd name="T19" fmla="*/ 933 h 1098"/>
              <a:gd name="T20" fmla="*/ 170 w 385"/>
              <a:gd name="T21" fmla="*/ 979 h 1098"/>
              <a:gd name="T22" fmla="*/ 168 w 385"/>
              <a:gd name="T23" fmla="*/ 1025 h 1098"/>
              <a:gd name="T24" fmla="*/ 170 w 385"/>
              <a:gd name="T25" fmla="*/ 1053 h 1098"/>
              <a:gd name="T26" fmla="*/ 198 w 385"/>
              <a:gd name="T27" fmla="*/ 1065 h 1098"/>
              <a:gd name="T28" fmla="*/ 219 w 385"/>
              <a:gd name="T29" fmla="*/ 1080 h 1098"/>
              <a:gd name="T30" fmla="*/ 263 w 385"/>
              <a:gd name="T31" fmla="*/ 1097 h 1098"/>
              <a:gd name="T32" fmla="*/ 317 w 385"/>
              <a:gd name="T33" fmla="*/ 1088 h 1098"/>
              <a:gd name="T34" fmla="*/ 288 w 385"/>
              <a:gd name="T35" fmla="*/ 1045 h 1098"/>
              <a:gd name="T36" fmla="*/ 288 w 385"/>
              <a:gd name="T37" fmla="*/ 1014 h 1098"/>
              <a:gd name="T38" fmla="*/ 317 w 385"/>
              <a:gd name="T39" fmla="*/ 674 h 1098"/>
              <a:gd name="T40" fmla="*/ 346 w 385"/>
              <a:gd name="T41" fmla="*/ 565 h 1098"/>
              <a:gd name="T42" fmla="*/ 354 w 385"/>
              <a:gd name="T43" fmla="*/ 616 h 1098"/>
              <a:gd name="T44" fmla="*/ 354 w 385"/>
              <a:gd name="T45" fmla="*/ 628 h 1098"/>
              <a:gd name="T46" fmla="*/ 367 w 385"/>
              <a:gd name="T47" fmla="*/ 628 h 1098"/>
              <a:gd name="T48" fmla="*/ 383 w 385"/>
              <a:gd name="T49" fmla="*/ 614 h 1098"/>
              <a:gd name="T50" fmla="*/ 380 w 385"/>
              <a:gd name="T51" fmla="*/ 561 h 1098"/>
              <a:gd name="T52" fmla="*/ 363 w 385"/>
              <a:gd name="T53" fmla="*/ 329 h 1098"/>
              <a:gd name="T54" fmla="*/ 333 w 385"/>
              <a:gd name="T55" fmla="*/ 228 h 1098"/>
              <a:gd name="T56" fmla="*/ 277 w 385"/>
              <a:gd name="T57" fmla="*/ 178 h 1098"/>
              <a:gd name="T58" fmla="*/ 236 w 385"/>
              <a:gd name="T59" fmla="*/ 139 h 1098"/>
              <a:gd name="T60" fmla="*/ 254 w 385"/>
              <a:gd name="T61" fmla="*/ 120 h 1098"/>
              <a:gd name="T62" fmla="*/ 254 w 385"/>
              <a:gd name="T63" fmla="*/ 90 h 1098"/>
              <a:gd name="T64" fmla="*/ 242 w 385"/>
              <a:gd name="T65" fmla="*/ 29 h 1098"/>
              <a:gd name="T66" fmla="*/ 226 w 385"/>
              <a:gd name="T67" fmla="*/ 16 h 1098"/>
              <a:gd name="T68" fmla="*/ 210 w 385"/>
              <a:gd name="T69" fmla="*/ 5 h 1098"/>
              <a:gd name="T70" fmla="*/ 176 w 385"/>
              <a:gd name="T71" fmla="*/ 9 h 1098"/>
              <a:gd name="T72" fmla="*/ 149 w 385"/>
              <a:gd name="T73" fmla="*/ 24 h 1098"/>
              <a:gd name="T74" fmla="*/ 141 w 385"/>
              <a:gd name="T75" fmla="*/ 41 h 1098"/>
              <a:gd name="T76" fmla="*/ 139 w 385"/>
              <a:gd name="T77" fmla="*/ 63 h 1098"/>
              <a:gd name="T78" fmla="*/ 141 w 385"/>
              <a:gd name="T79" fmla="*/ 87 h 1098"/>
              <a:gd name="T80" fmla="*/ 151 w 385"/>
              <a:gd name="T81" fmla="*/ 142 h 1098"/>
              <a:gd name="T82" fmla="*/ 152 w 385"/>
              <a:gd name="T83" fmla="*/ 169 h 1098"/>
              <a:gd name="T84" fmla="*/ 96 w 385"/>
              <a:gd name="T85" fmla="*/ 189 h 1098"/>
              <a:gd name="T86" fmla="*/ 46 w 385"/>
              <a:gd name="T87" fmla="*/ 240 h 1098"/>
              <a:gd name="T88" fmla="*/ 34 w 385"/>
              <a:gd name="T89" fmla="*/ 443 h 1098"/>
              <a:gd name="T90" fmla="*/ 110 w 385"/>
              <a:gd name="T91" fmla="*/ 602 h 1098"/>
              <a:gd name="T92" fmla="*/ 115 w 385"/>
              <a:gd name="T93" fmla="*/ 662 h 1098"/>
              <a:gd name="T94" fmla="*/ 102 w 385"/>
              <a:gd name="T95" fmla="*/ 662 h 1098"/>
              <a:gd name="T96" fmla="*/ 219 w 385"/>
              <a:gd name="T97" fmla="*/ 697 h 1098"/>
              <a:gd name="T98" fmla="*/ 228 w 385"/>
              <a:gd name="T99" fmla="*/ 725 h 1098"/>
              <a:gd name="T100" fmla="*/ 213 w 385"/>
              <a:gd name="T101" fmla="*/ 853 h 1098"/>
              <a:gd name="T102" fmla="*/ 205 w 385"/>
              <a:gd name="T103" fmla="*/ 772 h 1098"/>
              <a:gd name="T104" fmla="*/ 217 w 385"/>
              <a:gd name="T105" fmla="*/ 711 h 1098"/>
              <a:gd name="T106" fmla="*/ 230 w 385"/>
              <a:gd name="T107" fmla="*/ 1016 h 1098"/>
              <a:gd name="T108" fmla="*/ 222 w 385"/>
              <a:gd name="T109" fmla="*/ 1014 h 1098"/>
              <a:gd name="T110" fmla="*/ 227 w 385"/>
              <a:gd name="T111" fmla="*/ 996 h 1098"/>
              <a:gd name="T112" fmla="*/ 86 w 385"/>
              <a:gd name="T113" fmla="*/ 656 h 1098"/>
              <a:gd name="T114" fmla="*/ 79 w 385"/>
              <a:gd name="T115" fmla="*/ 636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5" h="1098">
                <a:moveTo>
                  <a:pt x="34" y="484"/>
                </a:moveTo>
                <a:lnTo>
                  <a:pt x="34" y="484"/>
                </a:lnTo>
                <a:lnTo>
                  <a:pt x="36" y="533"/>
                </a:lnTo>
                <a:lnTo>
                  <a:pt x="37" y="578"/>
                </a:lnTo>
                <a:lnTo>
                  <a:pt x="37" y="578"/>
                </a:lnTo>
                <a:lnTo>
                  <a:pt x="44" y="582"/>
                </a:lnTo>
                <a:lnTo>
                  <a:pt x="44" y="582"/>
                </a:lnTo>
                <a:lnTo>
                  <a:pt x="41" y="594"/>
                </a:lnTo>
                <a:lnTo>
                  <a:pt x="41" y="602"/>
                </a:lnTo>
                <a:lnTo>
                  <a:pt x="41" y="607"/>
                </a:lnTo>
                <a:lnTo>
                  <a:pt x="41" y="607"/>
                </a:lnTo>
                <a:lnTo>
                  <a:pt x="42" y="610"/>
                </a:lnTo>
                <a:lnTo>
                  <a:pt x="45" y="612"/>
                </a:lnTo>
                <a:lnTo>
                  <a:pt x="49" y="616"/>
                </a:lnTo>
                <a:lnTo>
                  <a:pt x="49" y="616"/>
                </a:lnTo>
                <a:lnTo>
                  <a:pt x="53" y="620"/>
                </a:lnTo>
                <a:lnTo>
                  <a:pt x="56" y="623"/>
                </a:lnTo>
                <a:lnTo>
                  <a:pt x="58" y="624"/>
                </a:lnTo>
                <a:lnTo>
                  <a:pt x="58" y="624"/>
                </a:lnTo>
                <a:lnTo>
                  <a:pt x="59" y="626"/>
                </a:lnTo>
                <a:lnTo>
                  <a:pt x="61" y="630"/>
                </a:lnTo>
                <a:lnTo>
                  <a:pt x="63" y="633"/>
                </a:lnTo>
                <a:lnTo>
                  <a:pt x="63" y="633"/>
                </a:lnTo>
                <a:lnTo>
                  <a:pt x="66" y="636"/>
                </a:lnTo>
                <a:lnTo>
                  <a:pt x="63" y="665"/>
                </a:lnTo>
                <a:lnTo>
                  <a:pt x="26" y="668"/>
                </a:lnTo>
                <a:lnTo>
                  <a:pt x="26" y="668"/>
                </a:lnTo>
                <a:lnTo>
                  <a:pt x="26" y="670"/>
                </a:lnTo>
                <a:lnTo>
                  <a:pt x="26" y="674"/>
                </a:lnTo>
                <a:lnTo>
                  <a:pt x="26" y="674"/>
                </a:lnTo>
                <a:lnTo>
                  <a:pt x="25" y="703"/>
                </a:lnTo>
                <a:lnTo>
                  <a:pt x="25" y="723"/>
                </a:lnTo>
                <a:lnTo>
                  <a:pt x="24" y="731"/>
                </a:lnTo>
                <a:lnTo>
                  <a:pt x="24" y="734"/>
                </a:lnTo>
                <a:lnTo>
                  <a:pt x="24" y="734"/>
                </a:lnTo>
                <a:lnTo>
                  <a:pt x="19" y="750"/>
                </a:lnTo>
                <a:lnTo>
                  <a:pt x="9" y="780"/>
                </a:lnTo>
                <a:lnTo>
                  <a:pt x="3" y="813"/>
                </a:lnTo>
                <a:lnTo>
                  <a:pt x="0" y="825"/>
                </a:lnTo>
                <a:lnTo>
                  <a:pt x="0" y="833"/>
                </a:lnTo>
                <a:lnTo>
                  <a:pt x="0" y="833"/>
                </a:lnTo>
                <a:lnTo>
                  <a:pt x="3" y="837"/>
                </a:lnTo>
                <a:lnTo>
                  <a:pt x="5" y="839"/>
                </a:lnTo>
                <a:lnTo>
                  <a:pt x="11" y="843"/>
                </a:lnTo>
                <a:lnTo>
                  <a:pt x="17" y="846"/>
                </a:lnTo>
                <a:lnTo>
                  <a:pt x="29" y="850"/>
                </a:lnTo>
                <a:lnTo>
                  <a:pt x="37" y="853"/>
                </a:lnTo>
                <a:lnTo>
                  <a:pt x="37" y="853"/>
                </a:lnTo>
                <a:lnTo>
                  <a:pt x="44" y="851"/>
                </a:lnTo>
                <a:lnTo>
                  <a:pt x="52" y="849"/>
                </a:lnTo>
                <a:lnTo>
                  <a:pt x="66" y="841"/>
                </a:lnTo>
                <a:lnTo>
                  <a:pt x="66" y="841"/>
                </a:lnTo>
                <a:lnTo>
                  <a:pt x="83" y="834"/>
                </a:lnTo>
                <a:lnTo>
                  <a:pt x="104" y="829"/>
                </a:lnTo>
                <a:lnTo>
                  <a:pt x="104" y="829"/>
                </a:lnTo>
                <a:lnTo>
                  <a:pt x="112" y="829"/>
                </a:lnTo>
                <a:lnTo>
                  <a:pt x="122" y="829"/>
                </a:lnTo>
                <a:lnTo>
                  <a:pt x="129" y="829"/>
                </a:lnTo>
                <a:lnTo>
                  <a:pt x="129" y="829"/>
                </a:lnTo>
                <a:lnTo>
                  <a:pt x="137" y="843"/>
                </a:lnTo>
                <a:lnTo>
                  <a:pt x="144" y="855"/>
                </a:lnTo>
                <a:lnTo>
                  <a:pt x="149" y="867"/>
                </a:lnTo>
                <a:lnTo>
                  <a:pt x="149" y="867"/>
                </a:lnTo>
                <a:lnTo>
                  <a:pt x="160" y="891"/>
                </a:lnTo>
                <a:lnTo>
                  <a:pt x="168" y="907"/>
                </a:lnTo>
                <a:lnTo>
                  <a:pt x="168" y="907"/>
                </a:lnTo>
                <a:lnTo>
                  <a:pt x="169" y="921"/>
                </a:lnTo>
                <a:lnTo>
                  <a:pt x="172" y="929"/>
                </a:lnTo>
                <a:lnTo>
                  <a:pt x="173" y="933"/>
                </a:lnTo>
                <a:lnTo>
                  <a:pt x="173" y="933"/>
                </a:lnTo>
                <a:lnTo>
                  <a:pt x="177" y="936"/>
                </a:lnTo>
                <a:lnTo>
                  <a:pt x="178" y="938"/>
                </a:lnTo>
                <a:lnTo>
                  <a:pt x="178" y="938"/>
                </a:lnTo>
                <a:lnTo>
                  <a:pt x="176" y="958"/>
                </a:lnTo>
                <a:lnTo>
                  <a:pt x="173" y="973"/>
                </a:lnTo>
                <a:lnTo>
                  <a:pt x="172" y="977"/>
                </a:lnTo>
                <a:lnTo>
                  <a:pt x="170" y="979"/>
                </a:lnTo>
                <a:lnTo>
                  <a:pt x="170" y="979"/>
                </a:lnTo>
                <a:lnTo>
                  <a:pt x="169" y="982"/>
                </a:lnTo>
                <a:lnTo>
                  <a:pt x="168" y="987"/>
                </a:lnTo>
                <a:lnTo>
                  <a:pt x="166" y="1002"/>
                </a:lnTo>
                <a:lnTo>
                  <a:pt x="165" y="1018"/>
                </a:lnTo>
                <a:lnTo>
                  <a:pt x="166" y="1023"/>
                </a:lnTo>
                <a:lnTo>
                  <a:pt x="168" y="1025"/>
                </a:lnTo>
                <a:lnTo>
                  <a:pt x="168" y="1025"/>
                </a:lnTo>
                <a:lnTo>
                  <a:pt x="173" y="1027"/>
                </a:lnTo>
                <a:lnTo>
                  <a:pt x="176" y="1028"/>
                </a:lnTo>
                <a:lnTo>
                  <a:pt x="176" y="1028"/>
                </a:lnTo>
                <a:lnTo>
                  <a:pt x="173" y="1037"/>
                </a:lnTo>
                <a:lnTo>
                  <a:pt x="170" y="1047"/>
                </a:lnTo>
                <a:lnTo>
                  <a:pt x="170" y="1053"/>
                </a:lnTo>
                <a:lnTo>
                  <a:pt x="170" y="1053"/>
                </a:lnTo>
                <a:lnTo>
                  <a:pt x="170" y="1057"/>
                </a:lnTo>
                <a:lnTo>
                  <a:pt x="173" y="1060"/>
                </a:lnTo>
                <a:lnTo>
                  <a:pt x="177" y="1061"/>
                </a:lnTo>
                <a:lnTo>
                  <a:pt x="181" y="1062"/>
                </a:lnTo>
                <a:lnTo>
                  <a:pt x="190" y="1064"/>
                </a:lnTo>
                <a:lnTo>
                  <a:pt x="198" y="1065"/>
                </a:lnTo>
                <a:lnTo>
                  <a:pt x="198" y="1065"/>
                </a:lnTo>
                <a:lnTo>
                  <a:pt x="210" y="1068"/>
                </a:lnTo>
                <a:lnTo>
                  <a:pt x="213" y="1068"/>
                </a:lnTo>
                <a:lnTo>
                  <a:pt x="213" y="1068"/>
                </a:lnTo>
                <a:lnTo>
                  <a:pt x="214" y="1073"/>
                </a:lnTo>
                <a:lnTo>
                  <a:pt x="217" y="1077"/>
                </a:lnTo>
                <a:lnTo>
                  <a:pt x="219" y="1080"/>
                </a:lnTo>
                <a:lnTo>
                  <a:pt x="219" y="1080"/>
                </a:lnTo>
                <a:lnTo>
                  <a:pt x="228" y="1084"/>
                </a:lnTo>
                <a:lnTo>
                  <a:pt x="235" y="1088"/>
                </a:lnTo>
                <a:lnTo>
                  <a:pt x="242" y="1091"/>
                </a:lnTo>
                <a:lnTo>
                  <a:pt x="242" y="1091"/>
                </a:lnTo>
                <a:lnTo>
                  <a:pt x="251" y="1095"/>
                </a:lnTo>
                <a:lnTo>
                  <a:pt x="263" y="1097"/>
                </a:lnTo>
                <a:lnTo>
                  <a:pt x="275" y="1098"/>
                </a:lnTo>
                <a:lnTo>
                  <a:pt x="288" y="1097"/>
                </a:lnTo>
                <a:lnTo>
                  <a:pt x="288" y="1097"/>
                </a:lnTo>
                <a:lnTo>
                  <a:pt x="300" y="1095"/>
                </a:lnTo>
                <a:lnTo>
                  <a:pt x="309" y="1093"/>
                </a:lnTo>
                <a:lnTo>
                  <a:pt x="316" y="1090"/>
                </a:lnTo>
                <a:lnTo>
                  <a:pt x="317" y="1088"/>
                </a:lnTo>
                <a:lnTo>
                  <a:pt x="317" y="1085"/>
                </a:lnTo>
                <a:lnTo>
                  <a:pt x="317" y="1085"/>
                </a:lnTo>
                <a:lnTo>
                  <a:pt x="314" y="1080"/>
                </a:lnTo>
                <a:lnTo>
                  <a:pt x="312" y="1074"/>
                </a:lnTo>
                <a:lnTo>
                  <a:pt x="305" y="1065"/>
                </a:lnTo>
                <a:lnTo>
                  <a:pt x="305" y="1065"/>
                </a:lnTo>
                <a:lnTo>
                  <a:pt x="288" y="1045"/>
                </a:lnTo>
                <a:lnTo>
                  <a:pt x="297" y="1040"/>
                </a:lnTo>
                <a:lnTo>
                  <a:pt x="297" y="1040"/>
                </a:lnTo>
                <a:lnTo>
                  <a:pt x="296" y="1037"/>
                </a:lnTo>
                <a:lnTo>
                  <a:pt x="292" y="1032"/>
                </a:lnTo>
                <a:lnTo>
                  <a:pt x="289" y="1024"/>
                </a:lnTo>
                <a:lnTo>
                  <a:pt x="288" y="1014"/>
                </a:lnTo>
                <a:lnTo>
                  <a:pt x="288" y="1014"/>
                </a:lnTo>
                <a:lnTo>
                  <a:pt x="289" y="971"/>
                </a:lnTo>
                <a:lnTo>
                  <a:pt x="292" y="945"/>
                </a:lnTo>
                <a:lnTo>
                  <a:pt x="293" y="921"/>
                </a:lnTo>
                <a:lnTo>
                  <a:pt x="293" y="921"/>
                </a:lnTo>
                <a:lnTo>
                  <a:pt x="305" y="802"/>
                </a:lnTo>
                <a:lnTo>
                  <a:pt x="312" y="726"/>
                </a:lnTo>
                <a:lnTo>
                  <a:pt x="317" y="674"/>
                </a:lnTo>
                <a:lnTo>
                  <a:pt x="317" y="674"/>
                </a:lnTo>
                <a:lnTo>
                  <a:pt x="323" y="620"/>
                </a:lnTo>
                <a:lnTo>
                  <a:pt x="325" y="597"/>
                </a:lnTo>
                <a:lnTo>
                  <a:pt x="323" y="476"/>
                </a:lnTo>
                <a:lnTo>
                  <a:pt x="339" y="565"/>
                </a:lnTo>
                <a:lnTo>
                  <a:pt x="346" y="565"/>
                </a:lnTo>
                <a:lnTo>
                  <a:pt x="346" y="565"/>
                </a:lnTo>
                <a:lnTo>
                  <a:pt x="349" y="593"/>
                </a:lnTo>
                <a:lnTo>
                  <a:pt x="349" y="593"/>
                </a:lnTo>
                <a:lnTo>
                  <a:pt x="350" y="608"/>
                </a:lnTo>
                <a:lnTo>
                  <a:pt x="352" y="615"/>
                </a:lnTo>
                <a:lnTo>
                  <a:pt x="352" y="616"/>
                </a:lnTo>
                <a:lnTo>
                  <a:pt x="354" y="616"/>
                </a:lnTo>
                <a:lnTo>
                  <a:pt x="354" y="616"/>
                </a:lnTo>
                <a:lnTo>
                  <a:pt x="358" y="612"/>
                </a:lnTo>
                <a:lnTo>
                  <a:pt x="360" y="611"/>
                </a:lnTo>
                <a:lnTo>
                  <a:pt x="356" y="622"/>
                </a:lnTo>
                <a:lnTo>
                  <a:pt x="356" y="622"/>
                </a:lnTo>
                <a:lnTo>
                  <a:pt x="354" y="624"/>
                </a:lnTo>
                <a:lnTo>
                  <a:pt x="354" y="627"/>
                </a:lnTo>
                <a:lnTo>
                  <a:pt x="354" y="628"/>
                </a:lnTo>
                <a:lnTo>
                  <a:pt x="354" y="628"/>
                </a:lnTo>
                <a:lnTo>
                  <a:pt x="356" y="628"/>
                </a:lnTo>
                <a:lnTo>
                  <a:pt x="360" y="627"/>
                </a:lnTo>
                <a:lnTo>
                  <a:pt x="366" y="624"/>
                </a:lnTo>
                <a:lnTo>
                  <a:pt x="366" y="624"/>
                </a:lnTo>
                <a:lnTo>
                  <a:pt x="366" y="627"/>
                </a:lnTo>
                <a:lnTo>
                  <a:pt x="367" y="628"/>
                </a:lnTo>
                <a:lnTo>
                  <a:pt x="368" y="628"/>
                </a:lnTo>
                <a:lnTo>
                  <a:pt x="368" y="628"/>
                </a:lnTo>
                <a:lnTo>
                  <a:pt x="372" y="626"/>
                </a:lnTo>
                <a:lnTo>
                  <a:pt x="376" y="623"/>
                </a:lnTo>
                <a:lnTo>
                  <a:pt x="380" y="619"/>
                </a:lnTo>
                <a:lnTo>
                  <a:pt x="383" y="614"/>
                </a:lnTo>
                <a:lnTo>
                  <a:pt x="383" y="614"/>
                </a:lnTo>
                <a:lnTo>
                  <a:pt x="384" y="607"/>
                </a:lnTo>
                <a:lnTo>
                  <a:pt x="385" y="599"/>
                </a:lnTo>
                <a:lnTo>
                  <a:pt x="385" y="585"/>
                </a:lnTo>
                <a:lnTo>
                  <a:pt x="385" y="585"/>
                </a:lnTo>
                <a:lnTo>
                  <a:pt x="385" y="578"/>
                </a:lnTo>
                <a:lnTo>
                  <a:pt x="383" y="570"/>
                </a:lnTo>
                <a:lnTo>
                  <a:pt x="380" y="561"/>
                </a:lnTo>
                <a:lnTo>
                  <a:pt x="385" y="558"/>
                </a:lnTo>
                <a:lnTo>
                  <a:pt x="385" y="558"/>
                </a:lnTo>
                <a:lnTo>
                  <a:pt x="374" y="412"/>
                </a:lnTo>
                <a:lnTo>
                  <a:pt x="374" y="412"/>
                </a:lnTo>
                <a:lnTo>
                  <a:pt x="371" y="375"/>
                </a:lnTo>
                <a:lnTo>
                  <a:pt x="367" y="354"/>
                </a:lnTo>
                <a:lnTo>
                  <a:pt x="363" y="329"/>
                </a:lnTo>
                <a:lnTo>
                  <a:pt x="363" y="329"/>
                </a:lnTo>
                <a:lnTo>
                  <a:pt x="356" y="302"/>
                </a:lnTo>
                <a:lnTo>
                  <a:pt x="349" y="281"/>
                </a:lnTo>
                <a:lnTo>
                  <a:pt x="342" y="263"/>
                </a:lnTo>
                <a:lnTo>
                  <a:pt x="337" y="245"/>
                </a:lnTo>
                <a:lnTo>
                  <a:pt x="337" y="245"/>
                </a:lnTo>
                <a:lnTo>
                  <a:pt x="333" y="228"/>
                </a:lnTo>
                <a:lnTo>
                  <a:pt x="326" y="214"/>
                </a:lnTo>
                <a:lnTo>
                  <a:pt x="321" y="202"/>
                </a:lnTo>
                <a:lnTo>
                  <a:pt x="317" y="195"/>
                </a:lnTo>
                <a:lnTo>
                  <a:pt x="317" y="195"/>
                </a:lnTo>
                <a:lnTo>
                  <a:pt x="308" y="190"/>
                </a:lnTo>
                <a:lnTo>
                  <a:pt x="293" y="185"/>
                </a:lnTo>
                <a:lnTo>
                  <a:pt x="277" y="178"/>
                </a:lnTo>
                <a:lnTo>
                  <a:pt x="268" y="175"/>
                </a:lnTo>
                <a:lnTo>
                  <a:pt x="268" y="175"/>
                </a:lnTo>
                <a:lnTo>
                  <a:pt x="260" y="173"/>
                </a:lnTo>
                <a:lnTo>
                  <a:pt x="251" y="166"/>
                </a:lnTo>
                <a:lnTo>
                  <a:pt x="239" y="158"/>
                </a:lnTo>
                <a:lnTo>
                  <a:pt x="234" y="156"/>
                </a:lnTo>
                <a:lnTo>
                  <a:pt x="236" y="139"/>
                </a:lnTo>
                <a:lnTo>
                  <a:pt x="236" y="139"/>
                </a:lnTo>
                <a:lnTo>
                  <a:pt x="239" y="140"/>
                </a:lnTo>
                <a:lnTo>
                  <a:pt x="242" y="140"/>
                </a:lnTo>
                <a:lnTo>
                  <a:pt x="244" y="139"/>
                </a:lnTo>
                <a:lnTo>
                  <a:pt x="244" y="139"/>
                </a:lnTo>
                <a:lnTo>
                  <a:pt x="248" y="131"/>
                </a:lnTo>
                <a:lnTo>
                  <a:pt x="254" y="120"/>
                </a:lnTo>
                <a:lnTo>
                  <a:pt x="257" y="108"/>
                </a:lnTo>
                <a:lnTo>
                  <a:pt x="259" y="104"/>
                </a:lnTo>
                <a:lnTo>
                  <a:pt x="259" y="100"/>
                </a:lnTo>
                <a:lnTo>
                  <a:pt x="259" y="100"/>
                </a:lnTo>
                <a:lnTo>
                  <a:pt x="256" y="92"/>
                </a:lnTo>
                <a:lnTo>
                  <a:pt x="254" y="90"/>
                </a:lnTo>
                <a:lnTo>
                  <a:pt x="254" y="90"/>
                </a:lnTo>
                <a:lnTo>
                  <a:pt x="255" y="75"/>
                </a:lnTo>
                <a:lnTo>
                  <a:pt x="256" y="63"/>
                </a:lnTo>
                <a:lnTo>
                  <a:pt x="256" y="55"/>
                </a:lnTo>
                <a:lnTo>
                  <a:pt x="256" y="55"/>
                </a:lnTo>
                <a:lnTo>
                  <a:pt x="254" y="47"/>
                </a:lnTo>
                <a:lnTo>
                  <a:pt x="248" y="38"/>
                </a:lnTo>
                <a:lnTo>
                  <a:pt x="242" y="29"/>
                </a:lnTo>
                <a:lnTo>
                  <a:pt x="242" y="29"/>
                </a:lnTo>
                <a:lnTo>
                  <a:pt x="240" y="25"/>
                </a:lnTo>
                <a:lnTo>
                  <a:pt x="239" y="22"/>
                </a:lnTo>
                <a:lnTo>
                  <a:pt x="236" y="20"/>
                </a:lnTo>
                <a:lnTo>
                  <a:pt x="236" y="20"/>
                </a:lnTo>
                <a:lnTo>
                  <a:pt x="230" y="18"/>
                </a:lnTo>
                <a:lnTo>
                  <a:pt x="226" y="16"/>
                </a:lnTo>
                <a:lnTo>
                  <a:pt x="224" y="14"/>
                </a:lnTo>
                <a:lnTo>
                  <a:pt x="224" y="14"/>
                </a:lnTo>
                <a:lnTo>
                  <a:pt x="223" y="12"/>
                </a:lnTo>
                <a:lnTo>
                  <a:pt x="219" y="10"/>
                </a:lnTo>
                <a:lnTo>
                  <a:pt x="215" y="8"/>
                </a:lnTo>
                <a:lnTo>
                  <a:pt x="210" y="5"/>
                </a:lnTo>
                <a:lnTo>
                  <a:pt x="210" y="5"/>
                </a:lnTo>
                <a:lnTo>
                  <a:pt x="205" y="4"/>
                </a:lnTo>
                <a:lnTo>
                  <a:pt x="201" y="1"/>
                </a:lnTo>
                <a:lnTo>
                  <a:pt x="197" y="0"/>
                </a:lnTo>
                <a:lnTo>
                  <a:pt x="193" y="0"/>
                </a:lnTo>
                <a:lnTo>
                  <a:pt x="193" y="0"/>
                </a:lnTo>
                <a:lnTo>
                  <a:pt x="184" y="5"/>
                </a:lnTo>
                <a:lnTo>
                  <a:pt x="176" y="9"/>
                </a:lnTo>
                <a:lnTo>
                  <a:pt x="176" y="9"/>
                </a:lnTo>
                <a:lnTo>
                  <a:pt x="168" y="12"/>
                </a:lnTo>
                <a:lnTo>
                  <a:pt x="168" y="12"/>
                </a:lnTo>
                <a:lnTo>
                  <a:pt x="158" y="17"/>
                </a:lnTo>
                <a:lnTo>
                  <a:pt x="158" y="17"/>
                </a:lnTo>
                <a:lnTo>
                  <a:pt x="155" y="20"/>
                </a:lnTo>
                <a:lnTo>
                  <a:pt x="149" y="24"/>
                </a:lnTo>
                <a:lnTo>
                  <a:pt x="149" y="24"/>
                </a:lnTo>
                <a:lnTo>
                  <a:pt x="147" y="28"/>
                </a:lnTo>
                <a:lnTo>
                  <a:pt x="144" y="32"/>
                </a:lnTo>
                <a:lnTo>
                  <a:pt x="144" y="32"/>
                </a:lnTo>
                <a:lnTo>
                  <a:pt x="143" y="36"/>
                </a:lnTo>
                <a:lnTo>
                  <a:pt x="141" y="41"/>
                </a:lnTo>
                <a:lnTo>
                  <a:pt x="141" y="41"/>
                </a:lnTo>
                <a:lnTo>
                  <a:pt x="137" y="49"/>
                </a:lnTo>
                <a:lnTo>
                  <a:pt x="136" y="53"/>
                </a:lnTo>
                <a:lnTo>
                  <a:pt x="136" y="55"/>
                </a:lnTo>
                <a:lnTo>
                  <a:pt x="136" y="55"/>
                </a:lnTo>
                <a:lnTo>
                  <a:pt x="137" y="59"/>
                </a:lnTo>
                <a:lnTo>
                  <a:pt x="139" y="63"/>
                </a:lnTo>
                <a:lnTo>
                  <a:pt x="139" y="63"/>
                </a:lnTo>
                <a:lnTo>
                  <a:pt x="136" y="69"/>
                </a:lnTo>
                <a:lnTo>
                  <a:pt x="135" y="73"/>
                </a:lnTo>
                <a:lnTo>
                  <a:pt x="136" y="75"/>
                </a:lnTo>
                <a:lnTo>
                  <a:pt x="136" y="75"/>
                </a:lnTo>
                <a:lnTo>
                  <a:pt x="139" y="80"/>
                </a:lnTo>
                <a:lnTo>
                  <a:pt x="141" y="87"/>
                </a:lnTo>
                <a:lnTo>
                  <a:pt x="141" y="87"/>
                </a:lnTo>
                <a:lnTo>
                  <a:pt x="143" y="91"/>
                </a:lnTo>
                <a:lnTo>
                  <a:pt x="144" y="95"/>
                </a:lnTo>
                <a:lnTo>
                  <a:pt x="144" y="95"/>
                </a:lnTo>
                <a:lnTo>
                  <a:pt x="147" y="132"/>
                </a:lnTo>
                <a:lnTo>
                  <a:pt x="147" y="132"/>
                </a:lnTo>
                <a:lnTo>
                  <a:pt x="148" y="137"/>
                </a:lnTo>
                <a:lnTo>
                  <a:pt x="151" y="142"/>
                </a:lnTo>
                <a:lnTo>
                  <a:pt x="156" y="150"/>
                </a:lnTo>
                <a:lnTo>
                  <a:pt x="156" y="150"/>
                </a:lnTo>
                <a:lnTo>
                  <a:pt x="160" y="156"/>
                </a:lnTo>
                <a:lnTo>
                  <a:pt x="161" y="158"/>
                </a:lnTo>
                <a:lnTo>
                  <a:pt x="161" y="170"/>
                </a:lnTo>
                <a:lnTo>
                  <a:pt x="161" y="170"/>
                </a:lnTo>
                <a:lnTo>
                  <a:pt x="152" y="169"/>
                </a:lnTo>
                <a:lnTo>
                  <a:pt x="144" y="169"/>
                </a:lnTo>
                <a:lnTo>
                  <a:pt x="139" y="170"/>
                </a:lnTo>
                <a:lnTo>
                  <a:pt x="139" y="170"/>
                </a:lnTo>
                <a:lnTo>
                  <a:pt x="132" y="174"/>
                </a:lnTo>
                <a:lnTo>
                  <a:pt x="129" y="175"/>
                </a:lnTo>
                <a:lnTo>
                  <a:pt x="129" y="175"/>
                </a:lnTo>
                <a:lnTo>
                  <a:pt x="96" y="189"/>
                </a:lnTo>
                <a:lnTo>
                  <a:pt x="71" y="199"/>
                </a:lnTo>
                <a:lnTo>
                  <a:pt x="62" y="204"/>
                </a:lnTo>
                <a:lnTo>
                  <a:pt x="58" y="207"/>
                </a:lnTo>
                <a:lnTo>
                  <a:pt x="58" y="207"/>
                </a:lnTo>
                <a:lnTo>
                  <a:pt x="56" y="212"/>
                </a:lnTo>
                <a:lnTo>
                  <a:pt x="53" y="219"/>
                </a:lnTo>
                <a:lnTo>
                  <a:pt x="46" y="240"/>
                </a:lnTo>
                <a:lnTo>
                  <a:pt x="42" y="261"/>
                </a:lnTo>
                <a:lnTo>
                  <a:pt x="41" y="276"/>
                </a:lnTo>
                <a:lnTo>
                  <a:pt x="41" y="276"/>
                </a:lnTo>
                <a:lnTo>
                  <a:pt x="41" y="297"/>
                </a:lnTo>
                <a:lnTo>
                  <a:pt x="41" y="297"/>
                </a:lnTo>
                <a:lnTo>
                  <a:pt x="38" y="366"/>
                </a:lnTo>
                <a:lnTo>
                  <a:pt x="34" y="443"/>
                </a:lnTo>
                <a:lnTo>
                  <a:pt x="34" y="443"/>
                </a:lnTo>
                <a:lnTo>
                  <a:pt x="34" y="455"/>
                </a:lnTo>
                <a:lnTo>
                  <a:pt x="34" y="466"/>
                </a:lnTo>
                <a:lnTo>
                  <a:pt x="34" y="484"/>
                </a:lnTo>
                <a:lnTo>
                  <a:pt x="34" y="484"/>
                </a:lnTo>
                <a:close/>
                <a:moveTo>
                  <a:pt x="90" y="599"/>
                </a:moveTo>
                <a:lnTo>
                  <a:pt x="110" y="602"/>
                </a:lnTo>
                <a:lnTo>
                  <a:pt x="110" y="639"/>
                </a:lnTo>
                <a:lnTo>
                  <a:pt x="110" y="639"/>
                </a:lnTo>
                <a:lnTo>
                  <a:pt x="111" y="644"/>
                </a:lnTo>
                <a:lnTo>
                  <a:pt x="114" y="652"/>
                </a:lnTo>
                <a:lnTo>
                  <a:pt x="115" y="659"/>
                </a:lnTo>
                <a:lnTo>
                  <a:pt x="115" y="662"/>
                </a:lnTo>
                <a:lnTo>
                  <a:pt x="115" y="662"/>
                </a:lnTo>
                <a:lnTo>
                  <a:pt x="114" y="664"/>
                </a:lnTo>
                <a:lnTo>
                  <a:pt x="112" y="665"/>
                </a:lnTo>
                <a:lnTo>
                  <a:pt x="112" y="665"/>
                </a:lnTo>
                <a:lnTo>
                  <a:pt x="108" y="665"/>
                </a:lnTo>
                <a:lnTo>
                  <a:pt x="104" y="665"/>
                </a:lnTo>
                <a:lnTo>
                  <a:pt x="104" y="665"/>
                </a:lnTo>
                <a:lnTo>
                  <a:pt x="102" y="662"/>
                </a:lnTo>
                <a:lnTo>
                  <a:pt x="98" y="653"/>
                </a:lnTo>
                <a:lnTo>
                  <a:pt x="98" y="653"/>
                </a:lnTo>
                <a:lnTo>
                  <a:pt x="94" y="640"/>
                </a:lnTo>
                <a:lnTo>
                  <a:pt x="92" y="633"/>
                </a:lnTo>
                <a:lnTo>
                  <a:pt x="90" y="624"/>
                </a:lnTo>
                <a:lnTo>
                  <a:pt x="90" y="599"/>
                </a:lnTo>
                <a:close/>
                <a:moveTo>
                  <a:pt x="219" y="697"/>
                </a:moveTo>
                <a:lnTo>
                  <a:pt x="224" y="694"/>
                </a:lnTo>
                <a:lnTo>
                  <a:pt x="224" y="694"/>
                </a:lnTo>
                <a:lnTo>
                  <a:pt x="226" y="698"/>
                </a:lnTo>
                <a:lnTo>
                  <a:pt x="227" y="706"/>
                </a:lnTo>
                <a:lnTo>
                  <a:pt x="227" y="706"/>
                </a:lnTo>
                <a:lnTo>
                  <a:pt x="228" y="713"/>
                </a:lnTo>
                <a:lnTo>
                  <a:pt x="228" y="725"/>
                </a:lnTo>
                <a:lnTo>
                  <a:pt x="227" y="743"/>
                </a:lnTo>
                <a:lnTo>
                  <a:pt x="227" y="743"/>
                </a:lnTo>
                <a:lnTo>
                  <a:pt x="227" y="882"/>
                </a:lnTo>
                <a:lnTo>
                  <a:pt x="227" y="882"/>
                </a:lnTo>
                <a:lnTo>
                  <a:pt x="221" y="870"/>
                </a:lnTo>
                <a:lnTo>
                  <a:pt x="217" y="860"/>
                </a:lnTo>
                <a:lnTo>
                  <a:pt x="213" y="853"/>
                </a:lnTo>
                <a:lnTo>
                  <a:pt x="213" y="853"/>
                </a:lnTo>
                <a:lnTo>
                  <a:pt x="211" y="842"/>
                </a:lnTo>
                <a:lnTo>
                  <a:pt x="210" y="833"/>
                </a:lnTo>
                <a:lnTo>
                  <a:pt x="210" y="833"/>
                </a:lnTo>
                <a:lnTo>
                  <a:pt x="207" y="804"/>
                </a:lnTo>
                <a:lnTo>
                  <a:pt x="205" y="772"/>
                </a:lnTo>
                <a:lnTo>
                  <a:pt x="205" y="772"/>
                </a:lnTo>
                <a:lnTo>
                  <a:pt x="205" y="761"/>
                </a:lnTo>
                <a:lnTo>
                  <a:pt x="206" y="751"/>
                </a:lnTo>
                <a:lnTo>
                  <a:pt x="207" y="740"/>
                </a:lnTo>
                <a:lnTo>
                  <a:pt x="210" y="731"/>
                </a:lnTo>
                <a:lnTo>
                  <a:pt x="210" y="731"/>
                </a:lnTo>
                <a:lnTo>
                  <a:pt x="213" y="722"/>
                </a:lnTo>
                <a:lnTo>
                  <a:pt x="217" y="711"/>
                </a:lnTo>
                <a:lnTo>
                  <a:pt x="219" y="697"/>
                </a:lnTo>
                <a:lnTo>
                  <a:pt x="219" y="697"/>
                </a:lnTo>
                <a:close/>
                <a:moveTo>
                  <a:pt x="227" y="996"/>
                </a:moveTo>
                <a:lnTo>
                  <a:pt x="227" y="996"/>
                </a:lnTo>
                <a:lnTo>
                  <a:pt x="230" y="1003"/>
                </a:lnTo>
                <a:lnTo>
                  <a:pt x="231" y="1010"/>
                </a:lnTo>
                <a:lnTo>
                  <a:pt x="230" y="1016"/>
                </a:lnTo>
                <a:lnTo>
                  <a:pt x="230" y="1016"/>
                </a:lnTo>
                <a:lnTo>
                  <a:pt x="228" y="1022"/>
                </a:lnTo>
                <a:lnTo>
                  <a:pt x="226" y="1027"/>
                </a:lnTo>
                <a:lnTo>
                  <a:pt x="222" y="1031"/>
                </a:lnTo>
                <a:lnTo>
                  <a:pt x="222" y="1031"/>
                </a:lnTo>
                <a:lnTo>
                  <a:pt x="222" y="1014"/>
                </a:lnTo>
                <a:lnTo>
                  <a:pt x="222" y="1014"/>
                </a:lnTo>
                <a:lnTo>
                  <a:pt x="223" y="1011"/>
                </a:lnTo>
                <a:lnTo>
                  <a:pt x="224" y="1008"/>
                </a:lnTo>
                <a:lnTo>
                  <a:pt x="224" y="1008"/>
                </a:lnTo>
                <a:lnTo>
                  <a:pt x="226" y="1006"/>
                </a:lnTo>
                <a:lnTo>
                  <a:pt x="227" y="1002"/>
                </a:lnTo>
                <a:lnTo>
                  <a:pt x="227" y="996"/>
                </a:lnTo>
                <a:lnTo>
                  <a:pt x="227" y="996"/>
                </a:lnTo>
                <a:close/>
                <a:moveTo>
                  <a:pt x="81" y="628"/>
                </a:moveTo>
                <a:lnTo>
                  <a:pt x="86" y="645"/>
                </a:lnTo>
                <a:lnTo>
                  <a:pt x="86" y="645"/>
                </a:lnTo>
                <a:lnTo>
                  <a:pt x="87" y="651"/>
                </a:lnTo>
                <a:lnTo>
                  <a:pt x="87" y="655"/>
                </a:lnTo>
                <a:lnTo>
                  <a:pt x="86" y="656"/>
                </a:lnTo>
                <a:lnTo>
                  <a:pt x="86" y="656"/>
                </a:lnTo>
                <a:lnTo>
                  <a:pt x="79" y="660"/>
                </a:lnTo>
                <a:lnTo>
                  <a:pt x="73" y="662"/>
                </a:lnTo>
                <a:lnTo>
                  <a:pt x="73" y="636"/>
                </a:lnTo>
                <a:lnTo>
                  <a:pt x="73" y="636"/>
                </a:lnTo>
                <a:lnTo>
                  <a:pt x="78" y="636"/>
                </a:lnTo>
                <a:lnTo>
                  <a:pt x="78" y="636"/>
                </a:lnTo>
                <a:lnTo>
                  <a:pt x="79" y="636"/>
                </a:lnTo>
                <a:lnTo>
                  <a:pt x="79" y="635"/>
                </a:lnTo>
                <a:lnTo>
                  <a:pt x="81" y="632"/>
                </a:lnTo>
                <a:lnTo>
                  <a:pt x="81" y="628"/>
                </a:lnTo>
                <a:lnTo>
                  <a:pt x="81" y="6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918613" y="2708918"/>
            <a:ext cx="606484" cy="1721870"/>
          </a:xfrm>
          <a:custGeom>
            <a:avLst/>
            <a:gdLst>
              <a:gd name="T0" fmla="*/ 442 w 491"/>
              <a:gd name="T1" fmla="*/ 804 h 1394"/>
              <a:gd name="T2" fmla="*/ 456 w 491"/>
              <a:gd name="T3" fmla="*/ 799 h 1394"/>
              <a:gd name="T4" fmla="*/ 458 w 491"/>
              <a:gd name="T5" fmla="*/ 791 h 1394"/>
              <a:gd name="T6" fmla="*/ 477 w 491"/>
              <a:gd name="T7" fmla="*/ 755 h 1394"/>
              <a:gd name="T8" fmla="*/ 464 w 491"/>
              <a:gd name="T9" fmla="*/ 662 h 1394"/>
              <a:gd name="T10" fmla="*/ 473 w 491"/>
              <a:gd name="T11" fmla="*/ 594 h 1394"/>
              <a:gd name="T12" fmla="*/ 491 w 491"/>
              <a:gd name="T13" fmla="*/ 570 h 1394"/>
              <a:gd name="T14" fmla="*/ 454 w 491"/>
              <a:gd name="T15" fmla="*/ 483 h 1394"/>
              <a:gd name="T16" fmla="*/ 413 w 491"/>
              <a:gd name="T17" fmla="*/ 303 h 1394"/>
              <a:gd name="T18" fmla="*/ 275 w 491"/>
              <a:gd name="T19" fmla="*/ 211 h 1394"/>
              <a:gd name="T20" fmla="*/ 268 w 491"/>
              <a:gd name="T21" fmla="*/ 171 h 1394"/>
              <a:gd name="T22" fmla="*/ 287 w 491"/>
              <a:gd name="T23" fmla="*/ 160 h 1394"/>
              <a:gd name="T24" fmla="*/ 303 w 491"/>
              <a:gd name="T25" fmla="*/ 101 h 1394"/>
              <a:gd name="T26" fmla="*/ 303 w 491"/>
              <a:gd name="T27" fmla="*/ 58 h 1394"/>
              <a:gd name="T28" fmla="*/ 276 w 491"/>
              <a:gd name="T29" fmla="*/ 15 h 1394"/>
              <a:gd name="T30" fmla="*/ 235 w 491"/>
              <a:gd name="T31" fmla="*/ 3 h 1394"/>
              <a:gd name="T32" fmla="*/ 196 w 491"/>
              <a:gd name="T33" fmla="*/ 15 h 1394"/>
              <a:gd name="T34" fmla="*/ 165 w 491"/>
              <a:gd name="T35" fmla="*/ 31 h 1394"/>
              <a:gd name="T36" fmla="*/ 144 w 491"/>
              <a:gd name="T37" fmla="*/ 86 h 1394"/>
              <a:gd name="T38" fmla="*/ 161 w 491"/>
              <a:gd name="T39" fmla="*/ 134 h 1394"/>
              <a:gd name="T40" fmla="*/ 189 w 491"/>
              <a:gd name="T41" fmla="*/ 190 h 1394"/>
              <a:gd name="T42" fmla="*/ 65 w 491"/>
              <a:gd name="T43" fmla="*/ 353 h 1394"/>
              <a:gd name="T44" fmla="*/ 31 w 491"/>
              <a:gd name="T45" fmla="*/ 602 h 1394"/>
              <a:gd name="T46" fmla="*/ 2 w 491"/>
              <a:gd name="T47" fmla="*/ 643 h 1394"/>
              <a:gd name="T48" fmla="*/ 44 w 491"/>
              <a:gd name="T49" fmla="*/ 634 h 1394"/>
              <a:gd name="T50" fmla="*/ 61 w 491"/>
              <a:gd name="T51" fmla="*/ 700 h 1394"/>
              <a:gd name="T52" fmla="*/ 53 w 491"/>
              <a:gd name="T53" fmla="*/ 722 h 1394"/>
              <a:gd name="T54" fmla="*/ 64 w 491"/>
              <a:gd name="T55" fmla="*/ 783 h 1394"/>
              <a:gd name="T56" fmla="*/ 99 w 491"/>
              <a:gd name="T57" fmla="*/ 805 h 1394"/>
              <a:gd name="T58" fmla="*/ 93 w 491"/>
              <a:gd name="T59" fmla="*/ 786 h 1394"/>
              <a:gd name="T60" fmla="*/ 86 w 491"/>
              <a:gd name="T61" fmla="*/ 747 h 1394"/>
              <a:gd name="T62" fmla="*/ 99 w 491"/>
              <a:gd name="T63" fmla="*/ 771 h 1394"/>
              <a:gd name="T64" fmla="*/ 110 w 491"/>
              <a:gd name="T65" fmla="*/ 710 h 1394"/>
              <a:gd name="T66" fmla="*/ 106 w 491"/>
              <a:gd name="T67" fmla="*/ 681 h 1394"/>
              <a:gd name="T68" fmla="*/ 122 w 491"/>
              <a:gd name="T69" fmla="*/ 701 h 1394"/>
              <a:gd name="T70" fmla="*/ 136 w 491"/>
              <a:gd name="T71" fmla="*/ 861 h 1394"/>
              <a:gd name="T72" fmla="*/ 165 w 491"/>
              <a:gd name="T73" fmla="*/ 1183 h 1394"/>
              <a:gd name="T74" fmla="*/ 188 w 491"/>
              <a:gd name="T75" fmla="*/ 1277 h 1394"/>
              <a:gd name="T76" fmla="*/ 181 w 491"/>
              <a:gd name="T77" fmla="*/ 1335 h 1394"/>
              <a:gd name="T78" fmla="*/ 185 w 491"/>
              <a:gd name="T79" fmla="*/ 1369 h 1394"/>
              <a:gd name="T80" fmla="*/ 248 w 491"/>
              <a:gd name="T81" fmla="*/ 1394 h 1394"/>
              <a:gd name="T82" fmla="*/ 293 w 491"/>
              <a:gd name="T83" fmla="*/ 1333 h 1394"/>
              <a:gd name="T84" fmla="*/ 299 w 491"/>
              <a:gd name="T85" fmla="*/ 1304 h 1394"/>
              <a:gd name="T86" fmla="*/ 289 w 491"/>
              <a:gd name="T87" fmla="*/ 1274 h 1394"/>
              <a:gd name="T88" fmla="*/ 285 w 491"/>
              <a:gd name="T89" fmla="*/ 1197 h 1394"/>
              <a:gd name="T90" fmla="*/ 296 w 491"/>
              <a:gd name="T91" fmla="*/ 1255 h 1394"/>
              <a:gd name="T92" fmla="*/ 297 w 491"/>
              <a:gd name="T93" fmla="*/ 1285 h 1394"/>
              <a:gd name="T94" fmla="*/ 320 w 491"/>
              <a:gd name="T95" fmla="*/ 1315 h 1394"/>
              <a:gd name="T96" fmla="*/ 350 w 491"/>
              <a:gd name="T97" fmla="*/ 1345 h 1394"/>
              <a:gd name="T98" fmla="*/ 394 w 491"/>
              <a:gd name="T99" fmla="*/ 1328 h 1394"/>
              <a:gd name="T100" fmla="*/ 370 w 491"/>
              <a:gd name="T101" fmla="*/ 1263 h 1394"/>
              <a:gd name="T102" fmla="*/ 371 w 491"/>
              <a:gd name="T103" fmla="*/ 1211 h 1394"/>
              <a:gd name="T104" fmla="*/ 375 w 491"/>
              <a:gd name="T105" fmla="*/ 1067 h 1394"/>
              <a:gd name="T106" fmla="*/ 383 w 491"/>
              <a:gd name="T107" fmla="*/ 776 h 1394"/>
              <a:gd name="T108" fmla="*/ 413 w 491"/>
              <a:gd name="T109" fmla="*/ 648 h 1394"/>
              <a:gd name="T110" fmla="*/ 411 w 491"/>
              <a:gd name="T111" fmla="*/ 726 h 1394"/>
              <a:gd name="T112" fmla="*/ 409 w 491"/>
              <a:gd name="T113" fmla="*/ 784 h 1394"/>
              <a:gd name="T114" fmla="*/ 427 w 491"/>
              <a:gd name="T115" fmla="*/ 788 h 1394"/>
              <a:gd name="T116" fmla="*/ 440 w 491"/>
              <a:gd name="T117" fmla="*/ 812 h 1394"/>
              <a:gd name="T118" fmla="*/ 273 w 491"/>
              <a:gd name="T119" fmla="*/ 953 h 1394"/>
              <a:gd name="T120" fmla="*/ 264 w 491"/>
              <a:gd name="T121" fmla="*/ 965 h 1394"/>
              <a:gd name="T122" fmla="*/ 262 w 491"/>
              <a:gd name="T123" fmla="*/ 844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1" h="1394">
                <a:moveTo>
                  <a:pt x="440" y="812"/>
                </a:moveTo>
                <a:lnTo>
                  <a:pt x="440" y="812"/>
                </a:lnTo>
                <a:lnTo>
                  <a:pt x="442" y="804"/>
                </a:lnTo>
                <a:lnTo>
                  <a:pt x="442" y="804"/>
                </a:lnTo>
                <a:lnTo>
                  <a:pt x="442" y="801"/>
                </a:lnTo>
                <a:lnTo>
                  <a:pt x="444" y="800"/>
                </a:lnTo>
                <a:lnTo>
                  <a:pt x="444" y="800"/>
                </a:lnTo>
                <a:lnTo>
                  <a:pt x="442" y="804"/>
                </a:lnTo>
                <a:lnTo>
                  <a:pt x="442" y="804"/>
                </a:lnTo>
                <a:lnTo>
                  <a:pt x="444" y="807"/>
                </a:lnTo>
                <a:lnTo>
                  <a:pt x="446" y="807"/>
                </a:lnTo>
                <a:lnTo>
                  <a:pt x="449" y="807"/>
                </a:lnTo>
                <a:lnTo>
                  <a:pt x="449" y="807"/>
                </a:lnTo>
                <a:lnTo>
                  <a:pt x="450" y="805"/>
                </a:lnTo>
                <a:lnTo>
                  <a:pt x="453" y="804"/>
                </a:lnTo>
                <a:lnTo>
                  <a:pt x="456" y="799"/>
                </a:lnTo>
                <a:lnTo>
                  <a:pt x="458" y="795"/>
                </a:lnTo>
                <a:lnTo>
                  <a:pt x="458" y="791"/>
                </a:lnTo>
                <a:lnTo>
                  <a:pt x="458" y="791"/>
                </a:lnTo>
                <a:lnTo>
                  <a:pt x="458" y="791"/>
                </a:lnTo>
                <a:lnTo>
                  <a:pt x="458" y="790"/>
                </a:lnTo>
                <a:lnTo>
                  <a:pt x="458" y="790"/>
                </a:lnTo>
                <a:lnTo>
                  <a:pt x="458" y="791"/>
                </a:lnTo>
                <a:lnTo>
                  <a:pt x="458" y="791"/>
                </a:lnTo>
                <a:lnTo>
                  <a:pt x="465" y="787"/>
                </a:lnTo>
                <a:lnTo>
                  <a:pt x="465" y="787"/>
                </a:lnTo>
                <a:lnTo>
                  <a:pt x="469" y="784"/>
                </a:lnTo>
                <a:lnTo>
                  <a:pt x="471" y="780"/>
                </a:lnTo>
                <a:lnTo>
                  <a:pt x="474" y="776"/>
                </a:lnTo>
                <a:lnTo>
                  <a:pt x="474" y="776"/>
                </a:lnTo>
                <a:lnTo>
                  <a:pt x="475" y="766"/>
                </a:lnTo>
                <a:lnTo>
                  <a:pt x="477" y="755"/>
                </a:lnTo>
                <a:lnTo>
                  <a:pt x="475" y="745"/>
                </a:lnTo>
                <a:lnTo>
                  <a:pt x="475" y="745"/>
                </a:lnTo>
                <a:lnTo>
                  <a:pt x="470" y="714"/>
                </a:lnTo>
                <a:lnTo>
                  <a:pt x="465" y="692"/>
                </a:lnTo>
                <a:lnTo>
                  <a:pt x="465" y="692"/>
                </a:lnTo>
                <a:lnTo>
                  <a:pt x="465" y="687"/>
                </a:lnTo>
                <a:lnTo>
                  <a:pt x="465" y="676"/>
                </a:lnTo>
                <a:lnTo>
                  <a:pt x="464" y="662"/>
                </a:lnTo>
                <a:lnTo>
                  <a:pt x="462" y="646"/>
                </a:lnTo>
                <a:lnTo>
                  <a:pt x="462" y="646"/>
                </a:lnTo>
                <a:lnTo>
                  <a:pt x="458" y="614"/>
                </a:lnTo>
                <a:lnTo>
                  <a:pt x="454" y="599"/>
                </a:lnTo>
                <a:lnTo>
                  <a:pt x="454" y="599"/>
                </a:lnTo>
                <a:lnTo>
                  <a:pt x="462" y="598"/>
                </a:lnTo>
                <a:lnTo>
                  <a:pt x="467" y="597"/>
                </a:lnTo>
                <a:lnTo>
                  <a:pt x="473" y="594"/>
                </a:lnTo>
                <a:lnTo>
                  <a:pt x="473" y="594"/>
                </a:lnTo>
                <a:lnTo>
                  <a:pt x="477" y="586"/>
                </a:lnTo>
                <a:lnTo>
                  <a:pt x="479" y="581"/>
                </a:lnTo>
                <a:lnTo>
                  <a:pt x="479" y="581"/>
                </a:lnTo>
                <a:lnTo>
                  <a:pt x="486" y="577"/>
                </a:lnTo>
                <a:lnTo>
                  <a:pt x="490" y="574"/>
                </a:lnTo>
                <a:lnTo>
                  <a:pt x="491" y="572"/>
                </a:lnTo>
                <a:lnTo>
                  <a:pt x="491" y="570"/>
                </a:lnTo>
                <a:lnTo>
                  <a:pt x="491" y="570"/>
                </a:lnTo>
                <a:lnTo>
                  <a:pt x="485" y="544"/>
                </a:lnTo>
                <a:lnTo>
                  <a:pt x="466" y="548"/>
                </a:lnTo>
                <a:lnTo>
                  <a:pt x="461" y="545"/>
                </a:lnTo>
                <a:lnTo>
                  <a:pt x="461" y="545"/>
                </a:lnTo>
                <a:lnTo>
                  <a:pt x="458" y="515"/>
                </a:lnTo>
                <a:lnTo>
                  <a:pt x="456" y="494"/>
                </a:lnTo>
                <a:lnTo>
                  <a:pt x="454" y="483"/>
                </a:lnTo>
                <a:lnTo>
                  <a:pt x="454" y="483"/>
                </a:lnTo>
                <a:lnTo>
                  <a:pt x="452" y="473"/>
                </a:lnTo>
                <a:lnTo>
                  <a:pt x="446" y="450"/>
                </a:lnTo>
                <a:lnTo>
                  <a:pt x="441" y="420"/>
                </a:lnTo>
                <a:lnTo>
                  <a:pt x="431" y="370"/>
                </a:lnTo>
                <a:lnTo>
                  <a:pt x="419" y="322"/>
                </a:lnTo>
                <a:lnTo>
                  <a:pt x="419" y="322"/>
                </a:lnTo>
                <a:lnTo>
                  <a:pt x="413" y="303"/>
                </a:lnTo>
                <a:lnTo>
                  <a:pt x="408" y="287"/>
                </a:lnTo>
                <a:lnTo>
                  <a:pt x="403" y="275"/>
                </a:lnTo>
                <a:lnTo>
                  <a:pt x="403" y="275"/>
                </a:lnTo>
                <a:lnTo>
                  <a:pt x="398" y="271"/>
                </a:lnTo>
                <a:lnTo>
                  <a:pt x="388" y="266"/>
                </a:lnTo>
                <a:lnTo>
                  <a:pt x="365" y="252"/>
                </a:lnTo>
                <a:lnTo>
                  <a:pt x="330" y="235"/>
                </a:lnTo>
                <a:lnTo>
                  <a:pt x="275" y="211"/>
                </a:lnTo>
                <a:lnTo>
                  <a:pt x="272" y="194"/>
                </a:lnTo>
                <a:lnTo>
                  <a:pt x="271" y="182"/>
                </a:lnTo>
                <a:lnTo>
                  <a:pt x="264" y="181"/>
                </a:lnTo>
                <a:lnTo>
                  <a:pt x="264" y="181"/>
                </a:lnTo>
                <a:lnTo>
                  <a:pt x="267" y="177"/>
                </a:lnTo>
                <a:lnTo>
                  <a:pt x="268" y="173"/>
                </a:lnTo>
                <a:lnTo>
                  <a:pt x="268" y="171"/>
                </a:lnTo>
                <a:lnTo>
                  <a:pt x="268" y="171"/>
                </a:lnTo>
                <a:lnTo>
                  <a:pt x="270" y="168"/>
                </a:lnTo>
                <a:lnTo>
                  <a:pt x="272" y="165"/>
                </a:lnTo>
                <a:lnTo>
                  <a:pt x="277" y="163"/>
                </a:lnTo>
                <a:lnTo>
                  <a:pt x="277" y="163"/>
                </a:lnTo>
                <a:lnTo>
                  <a:pt x="281" y="163"/>
                </a:lnTo>
                <a:lnTo>
                  <a:pt x="284" y="163"/>
                </a:lnTo>
                <a:lnTo>
                  <a:pt x="287" y="160"/>
                </a:lnTo>
                <a:lnTo>
                  <a:pt x="287" y="160"/>
                </a:lnTo>
                <a:lnTo>
                  <a:pt x="289" y="155"/>
                </a:lnTo>
                <a:lnTo>
                  <a:pt x="292" y="144"/>
                </a:lnTo>
                <a:lnTo>
                  <a:pt x="295" y="135"/>
                </a:lnTo>
                <a:lnTo>
                  <a:pt x="297" y="126"/>
                </a:lnTo>
                <a:lnTo>
                  <a:pt x="297" y="126"/>
                </a:lnTo>
                <a:lnTo>
                  <a:pt x="300" y="119"/>
                </a:lnTo>
                <a:lnTo>
                  <a:pt x="301" y="112"/>
                </a:lnTo>
                <a:lnTo>
                  <a:pt x="303" y="101"/>
                </a:lnTo>
                <a:lnTo>
                  <a:pt x="303" y="101"/>
                </a:lnTo>
                <a:lnTo>
                  <a:pt x="301" y="98"/>
                </a:lnTo>
                <a:lnTo>
                  <a:pt x="299" y="95"/>
                </a:lnTo>
                <a:lnTo>
                  <a:pt x="297" y="94"/>
                </a:lnTo>
                <a:lnTo>
                  <a:pt x="297" y="94"/>
                </a:lnTo>
                <a:lnTo>
                  <a:pt x="305" y="66"/>
                </a:lnTo>
                <a:lnTo>
                  <a:pt x="305" y="66"/>
                </a:lnTo>
                <a:lnTo>
                  <a:pt x="303" y="58"/>
                </a:lnTo>
                <a:lnTo>
                  <a:pt x="300" y="53"/>
                </a:lnTo>
                <a:lnTo>
                  <a:pt x="297" y="48"/>
                </a:lnTo>
                <a:lnTo>
                  <a:pt x="297" y="48"/>
                </a:lnTo>
                <a:lnTo>
                  <a:pt x="288" y="39"/>
                </a:lnTo>
                <a:lnTo>
                  <a:pt x="281" y="29"/>
                </a:lnTo>
                <a:lnTo>
                  <a:pt x="281" y="29"/>
                </a:lnTo>
                <a:lnTo>
                  <a:pt x="279" y="23"/>
                </a:lnTo>
                <a:lnTo>
                  <a:pt x="276" y="15"/>
                </a:lnTo>
                <a:lnTo>
                  <a:pt x="276" y="15"/>
                </a:lnTo>
                <a:lnTo>
                  <a:pt x="271" y="8"/>
                </a:lnTo>
                <a:lnTo>
                  <a:pt x="267" y="6"/>
                </a:lnTo>
                <a:lnTo>
                  <a:pt x="264" y="6"/>
                </a:lnTo>
                <a:lnTo>
                  <a:pt x="263" y="6"/>
                </a:lnTo>
                <a:lnTo>
                  <a:pt x="263" y="6"/>
                </a:lnTo>
                <a:lnTo>
                  <a:pt x="252" y="4"/>
                </a:lnTo>
                <a:lnTo>
                  <a:pt x="235" y="3"/>
                </a:lnTo>
                <a:lnTo>
                  <a:pt x="218" y="0"/>
                </a:lnTo>
                <a:lnTo>
                  <a:pt x="211" y="0"/>
                </a:lnTo>
                <a:lnTo>
                  <a:pt x="207" y="2"/>
                </a:lnTo>
                <a:lnTo>
                  <a:pt x="207" y="2"/>
                </a:lnTo>
                <a:lnTo>
                  <a:pt x="201" y="7"/>
                </a:lnTo>
                <a:lnTo>
                  <a:pt x="198" y="9"/>
                </a:lnTo>
                <a:lnTo>
                  <a:pt x="196" y="15"/>
                </a:lnTo>
                <a:lnTo>
                  <a:pt x="196" y="15"/>
                </a:lnTo>
                <a:lnTo>
                  <a:pt x="190" y="25"/>
                </a:lnTo>
                <a:lnTo>
                  <a:pt x="189" y="29"/>
                </a:lnTo>
                <a:lnTo>
                  <a:pt x="189" y="29"/>
                </a:lnTo>
                <a:lnTo>
                  <a:pt x="186" y="28"/>
                </a:lnTo>
                <a:lnTo>
                  <a:pt x="180" y="27"/>
                </a:lnTo>
                <a:lnTo>
                  <a:pt x="172" y="27"/>
                </a:lnTo>
                <a:lnTo>
                  <a:pt x="168" y="28"/>
                </a:lnTo>
                <a:lnTo>
                  <a:pt x="165" y="31"/>
                </a:lnTo>
                <a:lnTo>
                  <a:pt x="165" y="31"/>
                </a:lnTo>
                <a:lnTo>
                  <a:pt x="161" y="37"/>
                </a:lnTo>
                <a:lnTo>
                  <a:pt x="159" y="46"/>
                </a:lnTo>
                <a:lnTo>
                  <a:pt x="155" y="58"/>
                </a:lnTo>
                <a:lnTo>
                  <a:pt x="155" y="58"/>
                </a:lnTo>
                <a:lnTo>
                  <a:pt x="149" y="70"/>
                </a:lnTo>
                <a:lnTo>
                  <a:pt x="144" y="86"/>
                </a:lnTo>
                <a:lnTo>
                  <a:pt x="144" y="86"/>
                </a:lnTo>
                <a:lnTo>
                  <a:pt x="144" y="95"/>
                </a:lnTo>
                <a:lnTo>
                  <a:pt x="144" y="107"/>
                </a:lnTo>
                <a:lnTo>
                  <a:pt x="147" y="118"/>
                </a:lnTo>
                <a:lnTo>
                  <a:pt x="148" y="122"/>
                </a:lnTo>
                <a:lnTo>
                  <a:pt x="148" y="122"/>
                </a:lnTo>
                <a:lnTo>
                  <a:pt x="153" y="126"/>
                </a:lnTo>
                <a:lnTo>
                  <a:pt x="161" y="134"/>
                </a:lnTo>
                <a:lnTo>
                  <a:pt x="161" y="134"/>
                </a:lnTo>
                <a:lnTo>
                  <a:pt x="174" y="148"/>
                </a:lnTo>
                <a:lnTo>
                  <a:pt x="182" y="157"/>
                </a:lnTo>
                <a:lnTo>
                  <a:pt x="185" y="161"/>
                </a:lnTo>
                <a:lnTo>
                  <a:pt x="185" y="161"/>
                </a:lnTo>
                <a:lnTo>
                  <a:pt x="186" y="177"/>
                </a:lnTo>
                <a:lnTo>
                  <a:pt x="188" y="186"/>
                </a:lnTo>
                <a:lnTo>
                  <a:pt x="189" y="190"/>
                </a:lnTo>
                <a:lnTo>
                  <a:pt x="189" y="190"/>
                </a:lnTo>
                <a:lnTo>
                  <a:pt x="194" y="194"/>
                </a:lnTo>
                <a:lnTo>
                  <a:pt x="194" y="202"/>
                </a:lnTo>
                <a:lnTo>
                  <a:pt x="190" y="214"/>
                </a:lnTo>
                <a:lnTo>
                  <a:pt x="102" y="271"/>
                </a:lnTo>
                <a:lnTo>
                  <a:pt x="72" y="301"/>
                </a:lnTo>
                <a:lnTo>
                  <a:pt x="72" y="301"/>
                </a:lnTo>
                <a:lnTo>
                  <a:pt x="69" y="325"/>
                </a:lnTo>
                <a:lnTo>
                  <a:pt x="65" y="353"/>
                </a:lnTo>
                <a:lnTo>
                  <a:pt x="65" y="353"/>
                </a:lnTo>
                <a:lnTo>
                  <a:pt x="45" y="435"/>
                </a:lnTo>
                <a:lnTo>
                  <a:pt x="45" y="435"/>
                </a:lnTo>
                <a:lnTo>
                  <a:pt x="41" y="446"/>
                </a:lnTo>
                <a:lnTo>
                  <a:pt x="40" y="458"/>
                </a:lnTo>
                <a:lnTo>
                  <a:pt x="40" y="458"/>
                </a:lnTo>
                <a:lnTo>
                  <a:pt x="31" y="602"/>
                </a:lnTo>
                <a:lnTo>
                  <a:pt x="31" y="602"/>
                </a:lnTo>
                <a:lnTo>
                  <a:pt x="25" y="607"/>
                </a:lnTo>
                <a:lnTo>
                  <a:pt x="13" y="619"/>
                </a:lnTo>
                <a:lnTo>
                  <a:pt x="8" y="626"/>
                </a:lnTo>
                <a:lnTo>
                  <a:pt x="3" y="634"/>
                </a:lnTo>
                <a:lnTo>
                  <a:pt x="0" y="639"/>
                </a:lnTo>
                <a:lnTo>
                  <a:pt x="0" y="642"/>
                </a:lnTo>
                <a:lnTo>
                  <a:pt x="2" y="643"/>
                </a:lnTo>
                <a:lnTo>
                  <a:pt x="2" y="643"/>
                </a:lnTo>
                <a:lnTo>
                  <a:pt x="8" y="652"/>
                </a:lnTo>
                <a:lnTo>
                  <a:pt x="11" y="655"/>
                </a:lnTo>
                <a:lnTo>
                  <a:pt x="12" y="655"/>
                </a:lnTo>
                <a:lnTo>
                  <a:pt x="12" y="655"/>
                </a:lnTo>
                <a:lnTo>
                  <a:pt x="19" y="650"/>
                </a:lnTo>
                <a:lnTo>
                  <a:pt x="27" y="644"/>
                </a:lnTo>
                <a:lnTo>
                  <a:pt x="27" y="644"/>
                </a:lnTo>
                <a:lnTo>
                  <a:pt x="44" y="634"/>
                </a:lnTo>
                <a:lnTo>
                  <a:pt x="54" y="627"/>
                </a:lnTo>
                <a:lnTo>
                  <a:pt x="61" y="625"/>
                </a:lnTo>
                <a:lnTo>
                  <a:pt x="61" y="625"/>
                </a:lnTo>
                <a:lnTo>
                  <a:pt x="61" y="636"/>
                </a:lnTo>
                <a:lnTo>
                  <a:pt x="62" y="660"/>
                </a:lnTo>
                <a:lnTo>
                  <a:pt x="64" y="697"/>
                </a:lnTo>
                <a:lnTo>
                  <a:pt x="61" y="700"/>
                </a:lnTo>
                <a:lnTo>
                  <a:pt x="61" y="700"/>
                </a:lnTo>
                <a:lnTo>
                  <a:pt x="58" y="701"/>
                </a:lnTo>
                <a:lnTo>
                  <a:pt x="56" y="704"/>
                </a:lnTo>
                <a:lnTo>
                  <a:pt x="54" y="705"/>
                </a:lnTo>
                <a:lnTo>
                  <a:pt x="54" y="705"/>
                </a:lnTo>
                <a:lnTo>
                  <a:pt x="54" y="713"/>
                </a:lnTo>
                <a:lnTo>
                  <a:pt x="53" y="718"/>
                </a:lnTo>
                <a:lnTo>
                  <a:pt x="53" y="722"/>
                </a:lnTo>
                <a:lnTo>
                  <a:pt x="53" y="722"/>
                </a:lnTo>
                <a:lnTo>
                  <a:pt x="57" y="724"/>
                </a:lnTo>
                <a:lnTo>
                  <a:pt x="60" y="725"/>
                </a:lnTo>
                <a:lnTo>
                  <a:pt x="60" y="725"/>
                </a:lnTo>
                <a:lnTo>
                  <a:pt x="58" y="749"/>
                </a:lnTo>
                <a:lnTo>
                  <a:pt x="58" y="766"/>
                </a:lnTo>
                <a:lnTo>
                  <a:pt x="58" y="774"/>
                </a:lnTo>
                <a:lnTo>
                  <a:pt x="58" y="774"/>
                </a:lnTo>
                <a:lnTo>
                  <a:pt x="64" y="783"/>
                </a:lnTo>
                <a:lnTo>
                  <a:pt x="66" y="787"/>
                </a:lnTo>
                <a:lnTo>
                  <a:pt x="69" y="790"/>
                </a:lnTo>
                <a:lnTo>
                  <a:pt x="69" y="790"/>
                </a:lnTo>
                <a:lnTo>
                  <a:pt x="74" y="792"/>
                </a:lnTo>
                <a:lnTo>
                  <a:pt x="83" y="799"/>
                </a:lnTo>
                <a:lnTo>
                  <a:pt x="94" y="804"/>
                </a:lnTo>
                <a:lnTo>
                  <a:pt x="98" y="805"/>
                </a:lnTo>
                <a:lnTo>
                  <a:pt x="99" y="805"/>
                </a:lnTo>
                <a:lnTo>
                  <a:pt x="99" y="805"/>
                </a:lnTo>
                <a:lnTo>
                  <a:pt x="101" y="805"/>
                </a:lnTo>
                <a:lnTo>
                  <a:pt x="101" y="803"/>
                </a:lnTo>
                <a:lnTo>
                  <a:pt x="98" y="799"/>
                </a:lnTo>
                <a:lnTo>
                  <a:pt x="95" y="795"/>
                </a:lnTo>
                <a:lnTo>
                  <a:pt x="95" y="791"/>
                </a:lnTo>
                <a:lnTo>
                  <a:pt x="95" y="791"/>
                </a:lnTo>
                <a:lnTo>
                  <a:pt x="93" y="786"/>
                </a:lnTo>
                <a:lnTo>
                  <a:pt x="87" y="776"/>
                </a:lnTo>
                <a:lnTo>
                  <a:pt x="79" y="764"/>
                </a:lnTo>
                <a:lnTo>
                  <a:pt x="81" y="750"/>
                </a:lnTo>
                <a:lnTo>
                  <a:pt x="81" y="750"/>
                </a:lnTo>
                <a:lnTo>
                  <a:pt x="82" y="747"/>
                </a:lnTo>
                <a:lnTo>
                  <a:pt x="83" y="747"/>
                </a:lnTo>
                <a:lnTo>
                  <a:pt x="86" y="747"/>
                </a:lnTo>
                <a:lnTo>
                  <a:pt x="86" y="747"/>
                </a:lnTo>
                <a:lnTo>
                  <a:pt x="89" y="749"/>
                </a:lnTo>
                <a:lnTo>
                  <a:pt x="89" y="751"/>
                </a:lnTo>
                <a:lnTo>
                  <a:pt x="89" y="757"/>
                </a:lnTo>
                <a:lnTo>
                  <a:pt x="89" y="757"/>
                </a:lnTo>
                <a:lnTo>
                  <a:pt x="91" y="766"/>
                </a:lnTo>
                <a:lnTo>
                  <a:pt x="95" y="771"/>
                </a:lnTo>
                <a:lnTo>
                  <a:pt x="97" y="771"/>
                </a:lnTo>
                <a:lnTo>
                  <a:pt x="99" y="771"/>
                </a:lnTo>
                <a:lnTo>
                  <a:pt x="99" y="771"/>
                </a:lnTo>
                <a:lnTo>
                  <a:pt x="102" y="770"/>
                </a:lnTo>
                <a:lnTo>
                  <a:pt x="103" y="766"/>
                </a:lnTo>
                <a:lnTo>
                  <a:pt x="103" y="758"/>
                </a:lnTo>
                <a:lnTo>
                  <a:pt x="105" y="743"/>
                </a:lnTo>
                <a:lnTo>
                  <a:pt x="105" y="743"/>
                </a:lnTo>
                <a:lnTo>
                  <a:pt x="107" y="722"/>
                </a:lnTo>
                <a:lnTo>
                  <a:pt x="110" y="710"/>
                </a:lnTo>
                <a:lnTo>
                  <a:pt x="110" y="705"/>
                </a:lnTo>
                <a:lnTo>
                  <a:pt x="110" y="705"/>
                </a:lnTo>
                <a:lnTo>
                  <a:pt x="108" y="704"/>
                </a:lnTo>
                <a:lnTo>
                  <a:pt x="108" y="698"/>
                </a:lnTo>
                <a:lnTo>
                  <a:pt x="108" y="693"/>
                </a:lnTo>
                <a:lnTo>
                  <a:pt x="107" y="691"/>
                </a:lnTo>
                <a:lnTo>
                  <a:pt x="107" y="691"/>
                </a:lnTo>
                <a:lnTo>
                  <a:pt x="106" y="681"/>
                </a:lnTo>
                <a:lnTo>
                  <a:pt x="105" y="659"/>
                </a:lnTo>
                <a:lnTo>
                  <a:pt x="103" y="627"/>
                </a:lnTo>
                <a:lnTo>
                  <a:pt x="110" y="625"/>
                </a:lnTo>
                <a:lnTo>
                  <a:pt x="120" y="585"/>
                </a:lnTo>
                <a:lnTo>
                  <a:pt x="138" y="594"/>
                </a:lnTo>
                <a:lnTo>
                  <a:pt x="138" y="594"/>
                </a:lnTo>
                <a:lnTo>
                  <a:pt x="131" y="640"/>
                </a:lnTo>
                <a:lnTo>
                  <a:pt x="122" y="701"/>
                </a:lnTo>
                <a:lnTo>
                  <a:pt x="122" y="701"/>
                </a:lnTo>
                <a:lnTo>
                  <a:pt x="120" y="713"/>
                </a:lnTo>
                <a:lnTo>
                  <a:pt x="120" y="724"/>
                </a:lnTo>
                <a:lnTo>
                  <a:pt x="124" y="747"/>
                </a:lnTo>
                <a:lnTo>
                  <a:pt x="124" y="747"/>
                </a:lnTo>
                <a:lnTo>
                  <a:pt x="131" y="809"/>
                </a:lnTo>
                <a:lnTo>
                  <a:pt x="135" y="842"/>
                </a:lnTo>
                <a:lnTo>
                  <a:pt x="136" y="861"/>
                </a:lnTo>
                <a:lnTo>
                  <a:pt x="136" y="861"/>
                </a:lnTo>
                <a:lnTo>
                  <a:pt x="139" y="889"/>
                </a:lnTo>
                <a:lnTo>
                  <a:pt x="143" y="944"/>
                </a:lnTo>
                <a:lnTo>
                  <a:pt x="151" y="1023"/>
                </a:lnTo>
                <a:lnTo>
                  <a:pt x="151" y="1023"/>
                </a:lnTo>
                <a:lnTo>
                  <a:pt x="159" y="1101"/>
                </a:lnTo>
                <a:lnTo>
                  <a:pt x="165" y="1183"/>
                </a:lnTo>
                <a:lnTo>
                  <a:pt x="165" y="1183"/>
                </a:lnTo>
                <a:lnTo>
                  <a:pt x="168" y="1196"/>
                </a:lnTo>
                <a:lnTo>
                  <a:pt x="172" y="1217"/>
                </a:lnTo>
                <a:lnTo>
                  <a:pt x="178" y="1253"/>
                </a:lnTo>
                <a:lnTo>
                  <a:pt x="178" y="1253"/>
                </a:lnTo>
                <a:lnTo>
                  <a:pt x="180" y="1261"/>
                </a:lnTo>
                <a:lnTo>
                  <a:pt x="184" y="1269"/>
                </a:lnTo>
                <a:lnTo>
                  <a:pt x="188" y="1277"/>
                </a:lnTo>
                <a:lnTo>
                  <a:pt x="188" y="1277"/>
                </a:lnTo>
                <a:lnTo>
                  <a:pt x="190" y="1278"/>
                </a:lnTo>
                <a:lnTo>
                  <a:pt x="193" y="1279"/>
                </a:lnTo>
                <a:lnTo>
                  <a:pt x="200" y="1283"/>
                </a:lnTo>
                <a:lnTo>
                  <a:pt x="202" y="1321"/>
                </a:lnTo>
                <a:lnTo>
                  <a:pt x="202" y="1321"/>
                </a:lnTo>
                <a:lnTo>
                  <a:pt x="194" y="1324"/>
                </a:lnTo>
                <a:lnTo>
                  <a:pt x="188" y="1328"/>
                </a:lnTo>
                <a:lnTo>
                  <a:pt x="181" y="1335"/>
                </a:lnTo>
                <a:lnTo>
                  <a:pt x="181" y="1335"/>
                </a:lnTo>
                <a:lnTo>
                  <a:pt x="177" y="1341"/>
                </a:lnTo>
                <a:lnTo>
                  <a:pt x="177" y="1349"/>
                </a:lnTo>
                <a:lnTo>
                  <a:pt x="177" y="1356"/>
                </a:lnTo>
                <a:lnTo>
                  <a:pt x="178" y="1364"/>
                </a:lnTo>
                <a:lnTo>
                  <a:pt x="178" y="1364"/>
                </a:lnTo>
                <a:lnTo>
                  <a:pt x="181" y="1366"/>
                </a:lnTo>
                <a:lnTo>
                  <a:pt x="185" y="1369"/>
                </a:lnTo>
                <a:lnTo>
                  <a:pt x="194" y="1374"/>
                </a:lnTo>
                <a:lnTo>
                  <a:pt x="205" y="1378"/>
                </a:lnTo>
                <a:lnTo>
                  <a:pt x="215" y="1384"/>
                </a:lnTo>
                <a:lnTo>
                  <a:pt x="215" y="1384"/>
                </a:lnTo>
                <a:lnTo>
                  <a:pt x="227" y="1390"/>
                </a:lnTo>
                <a:lnTo>
                  <a:pt x="235" y="1393"/>
                </a:lnTo>
                <a:lnTo>
                  <a:pt x="248" y="1394"/>
                </a:lnTo>
                <a:lnTo>
                  <a:pt x="248" y="1394"/>
                </a:lnTo>
                <a:lnTo>
                  <a:pt x="266" y="1394"/>
                </a:lnTo>
                <a:lnTo>
                  <a:pt x="276" y="1393"/>
                </a:lnTo>
                <a:lnTo>
                  <a:pt x="283" y="1391"/>
                </a:lnTo>
                <a:lnTo>
                  <a:pt x="287" y="1387"/>
                </a:lnTo>
                <a:lnTo>
                  <a:pt x="287" y="1387"/>
                </a:lnTo>
                <a:lnTo>
                  <a:pt x="289" y="1378"/>
                </a:lnTo>
                <a:lnTo>
                  <a:pt x="292" y="1362"/>
                </a:lnTo>
                <a:lnTo>
                  <a:pt x="293" y="1333"/>
                </a:lnTo>
                <a:lnTo>
                  <a:pt x="293" y="1333"/>
                </a:lnTo>
                <a:lnTo>
                  <a:pt x="295" y="1329"/>
                </a:lnTo>
                <a:lnTo>
                  <a:pt x="295" y="1325"/>
                </a:lnTo>
                <a:lnTo>
                  <a:pt x="299" y="1319"/>
                </a:lnTo>
                <a:lnTo>
                  <a:pt x="300" y="1312"/>
                </a:lnTo>
                <a:lnTo>
                  <a:pt x="300" y="1308"/>
                </a:lnTo>
                <a:lnTo>
                  <a:pt x="299" y="1304"/>
                </a:lnTo>
                <a:lnTo>
                  <a:pt x="299" y="1304"/>
                </a:lnTo>
                <a:lnTo>
                  <a:pt x="297" y="1302"/>
                </a:lnTo>
                <a:lnTo>
                  <a:pt x="295" y="1299"/>
                </a:lnTo>
                <a:lnTo>
                  <a:pt x="291" y="1298"/>
                </a:lnTo>
                <a:lnTo>
                  <a:pt x="288" y="1298"/>
                </a:lnTo>
                <a:lnTo>
                  <a:pt x="288" y="1298"/>
                </a:lnTo>
                <a:lnTo>
                  <a:pt x="288" y="1298"/>
                </a:lnTo>
                <a:lnTo>
                  <a:pt x="289" y="1285"/>
                </a:lnTo>
                <a:lnTo>
                  <a:pt x="289" y="1274"/>
                </a:lnTo>
                <a:lnTo>
                  <a:pt x="289" y="1270"/>
                </a:lnTo>
                <a:lnTo>
                  <a:pt x="289" y="1270"/>
                </a:lnTo>
                <a:lnTo>
                  <a:pt x="289" y="1266"/>
                </a:lnTo>
                <a:lnTo>
                  <a:pt x="291" y="1261"/>
                </a:lnTo>
                <a:lnTo>
                  <a:pt x="291" y="1254"/>
                </a:lnTo>
                <a:lnTo>
                  <a:pt x="291" y="1249"/>
                </a:lnTo>
                <a:lnTo>
                  <a:pt x="291" y="1249"/>
                </a:lnTo>
                <a:lnTo>
                  <a:pt x="285" y="1197"/>
                </a:lnTo>
                <a:lnTo>
                  <a:pt x="285" y="1197"/>
                </a:lnTo>
                <a:lnTo>
                  <a:pt x="292" y="1213"/>
                </a:lnTo>
                <a:lnTo>
                  <a:pt x="296" y="1225"/>
                </a:lnTo>
                <a:lnTo>
                  <a:pt x="297" y="1233"/>
                </a:lnTo>
                <a:lnTo>
                  <a:pt x="297" y="1233"/>
                </a:lnTo>
                <a:lnTo>
                  <a:pt x="296" y="1244"/>
                </a:lnTo>
                <a:lnTo>
                  <a:pt x="296" y="1250"/>
                </a:lnTo>
                <a:lnTo>
                  <a:pt x="296" y="1255"/>
                </a:lnTo>
                <a:lnTo>
                  <a:pt x="296" y="1255"/>
                </a:lnTo>
                <a:lnTo>
                  <a:pt x="299" y="1261"/>
                </a:lnTo>
                <a:lnTo>
                  <a:pt x="299" y="1265"/>
                </a:lnTo>
                <a:lnTo>
                  <a:pt x="299" y="1265"/>
                </a:lnTo>
                <a:lnTo>
                  <a:pt x="296" y="1271"/>
                </a:lnTo>
                <a:lnTo>
                  <a:pt x="296" y="1277"/>
                </a:lnTo>
                <a:lnTo>
                  <a:pt x="297" y="1285"/>
                </a:lnTo>
                <a:lnTo>
                  <a:pt x="297" y="1285"/>
                </a:lnTo>
                <a:lnTo>
                  <a:pt x="299" y="1287"/>
                </a:lnTo>
                <a:lnTo>
                  <a:pt x="301" y="1290"/>
                </a:lnTo>
                <a:lnTo>
                  <a:pt x="308" y="1294"/>
                </a:lnTo>
                <a:lnTo>
                  <a:pt x="313" y="1299"/>
                </a:lnTo>
                <a:lnTo>
                  <a:pt x="316" y="1303"/>
                </a:lnTo>
                <a:lnTo>
                  <a:pt x="318" y="1308"/>
                </a:lnTo>
                <a:lnTo>
                  <a:pt x="318" y="1308"/>
                </a:lnTo>
                <a:lnTo>
                  <a:pt x="320" y="1315"/>
                </a:lnTo>
                <a:lnTo>
                  <a:pt x="320" y="1320"/>
                </a:lnTo>
                <a:lnTo>
                  <a:pt x="321" y="1329"/>
                </a:lnTo>
                <a:lnTo>
                  <a:pt x="321" y="1333"/>
                </a:lnTo>
                <a:lnTo>
                  <a:pt x="324" y="1337"/>
                </a:lnTo>
                <a:lnTo>
                  <a:pt x="328" y="1340"/>
                </a:lnTo>
                <a:lnTo>
                  <a:pt x="333" y="1341"/>
                </a:lnTo>
                <a:lnTo>
                  <a:pt x="333" y="1341"/>
                </a:lnTo>
                <a:lnTo>
                  <a:pt x="350" y="1345"/>
                </a:lnTo>
                <a:lnTo>
                  <a:pt x="366" y="1347"/>
                </a:lnTo>
                <a:lnTo>
                  <a:pt x="374" y="1347"/>
                </a:lnTo>
                <a:lnTo>
                  <a:pt x="380" y="1347"/>
                </a:lnTo>
                <a:lnTo>
                  <a:pt x="386" y="1345"/>
                </a:lnTo>
                <a:lnTo>
                  <a:pt x="388" y="1343"/>
                </a:lnTo>
                <a:lnTo>
                  <a:pt x="388" y="1343"/>
                </a:lnTo>
                <a:lnTo>
                  <a:pt x="392" y="1336"/>
                </a:lnTo>
                <a:lnTo>
                  <a:pt x="394" y="1328"/>
                </a:lnTo>
                <a:lnTo>
                  <a:pt x="395" y="1321"/>
                </a:lnTo>
                <a:lnTo>
                  <a:pt x="392" y="1316"/>
                </a:lnTo>
                <a:lnTo>
                  <a:pt x="392" y="1316"/>
                </a:lnTo>
                <a:lnTo>
                  <a:pt x="384" y="1298"/>
                </a:lnTo>
                <a:lnTo>
                  <a:pt x="378" y="1281"/>
                </a:lnTo>
                <a:lnTo>
                  <a:pt x="378" y="1281"/>
                </a:lnTo>
                <a:lnTo>
                  <a:pt x="372" y="1271"/>
                </a:lnTo>
                <a:lnTo>
                  <a:pt x="370" y="1263"/>
                </a:lnTo>
                <a:lnTo>
                  <a:pt x="369" y="1254"/>
                </a:lnTo>
                <a:lnTo>
                  <a:pt x="369" y="1254"/>
                </a:lnTo>
                <a:lnTo>
                  <a:pt x="369" y="1245"/>
                </a:lnTo>
                <a:lnTo>
                  <a:pt x="370" y="1234"/>
                </a:lnTo>
                <a:lnTo>
                  <a:pt x="371" y="1225"/>
                </a:lnTo>
                <a:lnTo>
                  <a:pt x="371" y="1217"/>
                </a:lnTo>
                <a:lnTo>
                  <a:pt x="371" y="1217"/>
                </a:lnTo>
                <a:lnTo>
                  <a:pt x="371" y="1211"/>
                </a:lnTo>
                <a:lnTo>
                  <a:pt x="372" y="1205"/>
                </a:lnTo>
                <a:lnTo>
                  <a:pt x="372" y="1201"/>
                </a:lnTo>
                <a:lnTo>
                  <a:pt x="372" y="1200"/>
                </a:lnTo>
                <a:lnTo>
                  <a:pt x="372" y="1200"/>
                </a:lnTo>
                <a:lnTo>
                  <a:pt x="372" y="1192"/>
                </a:lnTo>
                <a:lnTo>
                  <a:pt x="376" y="1178"/>
                </a:lnTo>
                <a:lnTo>
                  <a:pt x="380" y="1156"/>
                </a:lnTo>
                <a:lnTo>
                  <a:pt x="375" y="1067"/>
                </a:lnTo>
                <a:lnTo>
                  <a:pt x="366" y="965"/>
                </a:lnTo>
                <a:lnTo>
                  <a:pt x="366" y="965"/>
                </a:lnTo>
                <a:lnTo>
                  <a:pt x="374" y="891"/>
                </a:lnTo>
                <a:lnTo>
                  <a:pt x="374" y="891"/>
                </a:lnTo>
                <a:lnTo>
                  <a:pt x="376" y="861"/>
                </a:lnTo>
                <a:lnTo>
                  <a:pt x="378" y="837"/>
                </a:lnTo>
                <a:lnTo>
                  <a:pt x="378" y="837"/>
                </a:lnTo>
                <a:lnTo>
                  <a:pt x="383" y="776"/>
                </a:lnTo>
                <a:lnTo>
                  <a:pt x="388" y="718"/>
                </a:lnTo>
                <a:lnTo>
                  <a:pt x="394" y="650"/>
                </a:lnTo>
                <a:lnTo>
                  <a:pt x="394" y="650"/>
                </a:lnTo>
                <a:lnTo>
                  <a:pt x="399" y="652"/>
                </a:lnTo>
                <a:lnTo>
                  <a:pt x="404" y="654"/>
                </a:lnTo>
                <a:lnTo>
                  <a:pt x="408" y="654"/>
                </a:lnTo>
                <a:lnTo>
                  <a:pt x="408" y="654"/>
                </a:lnTo>
                <a:lnTo>
                  <a:pt x="413" y="648"/>
                </a:lnTo>
                <a:lnTo>
                  <a:pt x="417" y="643"/>
                </a:lnTo>
                <a:lnTo>
                  <a:pt x="425" y="689"/>
                </a:lnTo>
                <a:lnTo>
                  <a:pt x="425" y="689"/>
                </a:lnTo>
                <a:lnTo>
                  <a:pt x="417" y="704"/>
                </a:lnTo>
                <a:lnTo>
                  <a:pt x="412" y="716"/>
                </a:lnTo>
                <a:lnTo>
                  <a:pt x="411" y="721"/>
                </a:lnTo>
                <a:lnTo>
                  <a:pt x="411" y="726"/>
                </a:lnTo>
                <a:lnTo>
                  <a:pt x="411" y="726"/>
                </a:lnTo>
                <a:lnTo>
                  <a:pt x="412" y="735"/>
                </a:lnTo>
                <a:lnTo>
                  <a:pt x="412" y="745"/>
                </a:lnTo>
                <a:lnTo>
                  <a:pt x="412" y="755"/>
                </a:lnTo>
                <a:lnTo>
                  <a:pt x="412" y="755"/>
                </a:lnTo>
                <a:lnTo>
                  <a:pt x="409" y="767"/>
                </a:lnTo>
                <a:lnTo>
                  <a:pt x="408" y="776"/>
                </a:lnTo>
                <a:lnTo>
                  <a:pt x="409" y="780"/>
                </a:lnTo>
                <a:lnTo>
                  <a:pt x="409" y="784"/>
                </a:lnTo>
                <a:lnTo>
                  <a:pt x="409" y="784"/>
                </a:lnTo>
                <a:lnTo>
                  <a:pt x="413" y="788"/>
                </a:lnTo>
                <a:lnTo>
                  <a:pt x="417" y="791"/>
                </a:lnTo>
                <a:lnTo>
                  <a:pt x="421" y="791"/>
                </a:lnTo>
                <a:lnTo>
                  <a:pt x="424" y="791"/>
                </a:lnTo>
                <a:lnTo>
                  <a:pt x="424" y="791"/>
                </a:lnTo>
                <a:lnTo>
                  <a:pt x="427" y="788"/>
                </a:lnTo>
                <a:lnTo>
                  <a:pt x="427" y="788"/>
                </a:lnTo>
                <a:lnTo>
                  <a:pt x="427" y="803"/>
                </a:lnTo>
                <a:lnTo>
                  <a:pt x="428" y="812"/>
                </a:lnTo>
                <a:lnTo>
                  <a:pt x="429" y="816"/>
                </a:lnTo>
                <a:lnTo>
                  <a:pt x="431" y="817"/>
                </a:lnTo>
                <a:lnTo>
                  <a:pt x="431" y="817"/>
                </a:lnTo>
                <a:lnTo>
                  <a:pt x="434" y="817"/>
                </a:lnTo>
                <a:lnTo>
                  <a:pt x="437" y="816"/>
                </a:lnTo>
                <a:lnTo>
                  <a:pt x="440" y="812"/>
                </a:lnTo>
                <a:lnTo>
                  <a:pt x="440" y="812"/>
                </a:lnTo>
                <a:close/>
                <a:moveTo>
                  <a:pt x="262" y="844"/>
                </a:moveTo>
                <a:lnTo>
                  <a:pt x="262" y="844"/>
                </a:lnTo>
                <a:lnTo>
                  <a:pt x="272" y="899"/>
                </a:lnTo>
                <a:lnTo>
                  <a:pt x="272" y="899"/>
                </a:lnTo>
                <a:lnTo>
                  <a:pt x="273" y="927"/>
                </a:lnTo>
                <a:lnTo>
                  <a:pt x="273" y="944"/>
                </a:lnTo>
                <a:lnTo>
                  <a:pt x="273" y="953"/>
                </a:lnTo>
                <a:lnTo>
                  <a:pt x="273" y="953"/>
                </a:lnTo>
                <a:lnTo>
                  <a:pt x="273" y="976"/>
                </a:lnTo>
                <a:lnTo>
                  <a:pt x="273" y="1019"/>
                </a:lnTo>
                <a:lnTo>
                  <a:pt x="271" y="1084"/>
                </a:lnTo>
                <a:lnTo>
                  <a:pt x="271" y="1084"/>
                </a:lnTo>
                <a:lnTo>
                  <a:pt x="267" y="1026"/>
                </a:lnTo>
                <a:lnTo>
                  <a:pt x="266" y="985"/>
                </a:lnTo>
                <a:lnTo>
                  <a:pt x="264" y="965"/>
                </a:lnTo>
                <a:lnTo>
                  <a:pt x="264" y="965"/>
                </a:lnTo>
                <a:lnTo>
                  <a:pt x="264" y="957"/>
                </a:lnTo>
                <a:lnTo>
                  <a:pt x="264" y="945"/>
                </a:lnTo>
                <a:lnTo>
                  <a:pt x="263" y="932"/>
                </a:lnTo>
                <a:lnTo>
                  <a:pt x="262" y="922"/>
                </a:lnTo>
                <a:lnTo>
                  <a:pt x="262" y="922"/>
                </a:lnTo>
                <a:lnTo>
                  <a:pt x="262" y="844"/>
                </a:lnTo>
                <a:lnTo>
                  <a:pt x="262" y="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4669070" y="4653448"/>
            <a:ext cx="611781" cy="1732838"/>
          </a:xfrm>
          <a:custGeom>
            <a:avLst/>
            <a:gdLst>
              <a:gd name="T0" fmla="*/ 143 w 376"/>
              <a:gd name="T1" fmla="*/ 920 h 1065"/>
              <a:gd name="T2" fmla="*/ 149 w 376"/>
              <a:gd name="T3" fmla="*/ 940 h 1065"/>
              <a:gd name="T4" fmla="*/ 139 w 376"/>
              <a:gd name="T5" fmla="*/ 1029 h 1065"/>
              <a:gd name="T6" fmla="*/ 149 w 376"/>
              <a:gd name="T7" fmla="*/ 1039 h 1065"/>
              <a:gd name="T8" fmla="*/ 195 w 376"/>
              <a:gd name="T9" fmla="*/ 1031 h 1065"/>
              <a:gd name="T10" fmla="*/ 199 w 376"/>
              <a:gd name="T11" fmla="*/ 991 h 1065"/>
              <a:gd name="T12" fmla="*/ 191 w 376"/>
              <a:gd name="T13" fmla="*/ 892 h 1065"/>
              <a:gd name="T14" fmla="*/ 181 w 376"/>
              <a:gd name="T15" fmla="*/ 777 h 1065"/>
              <a:gd name="T16" fmla="*/ 180 w 376"/>
              <a:gd name="T17" fmla="*/ 731 h 1065"/>
              <a:gd name="T18" fmla="*/ 178 w 376"/>
              <a:gd name="T19" fmla="*/ 639 h 1065"/>
              <a:gd name="T20" fmla="*/ 186 w 376"/>
              <a:gd name="T21" fmla="*/ 640 h 1065"/>
              <a:gd name="T22" fmla="*/ 197 w 376"/>
              <a:gd name="T23" fmla="*/ 703 h 1065"/>
              <a:gd name="T24" fmla="*/ 213 w 376"/>
              <a:gd name="T25" fmla="*/ 946 h 1065"/>
              <a:gd name="T26" fmla="*/ 218 w 376"/>
              <a:gd name="T27" fmla="*/ 1029 h 1065"/>
              <a:gd name="T28" fmla="*/ 218 w 376"/>
              <a:gd name="T29" fmla="*/ 1061 h 1065"/>
              <a:gd name="T30" fmla="*/ 271 w 376"/>
              <a:gd name="T31" fmla="*/ 1061 h 1065"/>
              <a:gd name="T32" fmla="*/ 260 w 376"/>
              <a:gd name="T33" fmla="*/ 1019 h 1065"/>
              <a:gd name="T34" fmla="*/ 257 w 376"/>
              <a:gd name="T35" fmla="*/ 998 h 1065"/>
              <a:gd name="T36" fmla="*/ 271 w 376"/>
              <a:gd name="T37" fmla="*/ 934 h 1065"/>
              <a:gd name="T38" fmla="*/ 287 w 376"/>
              <a:gd name="T39" fmla="*/ 768 h 1065"/>
              <a:gd name="T40" fmla="*/ 297 w 376"/>
              <a:gd name="T41" fmla="*/ 845 h 1065"/>
              <a:gd name="T42" fmla="*/ 356 w 376"/>
              <a:gd name="T43" fmla="*/ 850 h 1065"/>
              <a:gd name="T44" fmla="*/ 371 w 376"/>
              <a:gd name="T45" fmla="*/ 787 h 1065"/>
              <a:gd name="T46" fmla="*/ 345 w 376"/>
              <a:gd name="T47" fmla="*/ 649 h 1065"/>
              <a:gd name="T48" fmla="*/ 366 w 376"/>
              <a:gd name="T49" fmla="*/ 612 h 1065"/>
              <a:gd name="T50" fmla="*/ 374 w 376"/>
              <a:gd name="T51" fmla="*/ 567 h 1065"/>
              <a:gd name="T52" fmla="*/ 339 w 376"/>
              <a:gd name="T53" fmla="*/ 412 h 1065"/>
              <a:gd name="T54" fmla="*/ 305 w 376"/>
              <a:gd name="T55" fmla="*/ 224 h 1065"/>
              <a:gd name="T56" fmla="*/ 265 w 376"/>
              <a:gd name="T57" fmla="*/ 206 h 1065"/>
              <a:gd name="T58" fmla="*/ 202 w 376"/>
              <a:gd name="T59" fmla="*/ 185 h 1065"/>
              <a:gd name="T60" fmla="*/ 202 w 376"/>
              <a:gd name="T61" fmla="*/ 146 h 1065"/>
              <a:gd name="T62" fmla="*/ 218 w 376"/>
              <a:gd name="T63" fmla="*/ 121 h 1065"/>
              <a:gd name="T64" fmla="*/ 232 w 376"/>
              <a:gd name="T65" fmla="*/ 111 h 1065"/>
              <a:gd name="T66" fmla="*/ 234 w 376"/>
              <a:gd name="T67" fmla="*/ 79 h 1065"/>
              <a:gd name="T68" fmla="*/ 223 w 376"/>
              <a:gd name="T69" fmla="*/ 36 h 1065"/>
              <a:gd name="T70" fmla="*/ 197 w 376"/>
              <a:gd name="T71" fmla="*/ 10 h 1065"/>
              <a:gd name="T72" fmla="*/ 144 w 376"/>
              <a:gd name="T73" fmla="*/ 0 h 1065"/>
              <a:gd name="T74" fmla="*/ 96 w 376"/>
              <a:gd name="T75" fmla="*/ 16 h 1065"/>
              <a:gd name="T76" fmla="*/ 91 w 376"/>
              <a:gd name="T77" fmla="*/ 26 h 1065"/>
              <a:gd name="T78" fmla="*/ 92 w 376"/>
              <a:gd name="T79" fmla="*/ 43 h 1065"/>
              <a:gd name="T80" fmla="*/ 91 w 376"/>
              <a:gd name="T81" fmla="*/ 69 h 1065"/>
              <a:gd name="T82" fmla="*/ 81 w 376"/>
              <a:gd name="T83" fmla="*/ 74 h 1065"/>
              <a:gd name="T84" fmla="*/ 86 w 376"/>
              <a:gd name="T85" fmla="*/ 90 h 1065"/>
              <a:gd name="T86" fmla="*/ 90 w 376"/>
              <a:gd name="T87" fmla="*/ 120 h 1065"/>
              <a:gd name="T88" fmla="*/ 107 w 376"/>
              <a:gd name="T89" fmla="*/ 158 h 1065"/>
              <a:gd name="T90" fmla="*/ 49 w 376"/>
              <a:gd name="T91" fmla="*/ 222 h 1065"/>
              <a:gd name="T92" fmla="*/ 23 w 376"/>
              <a:gd name="T93" fmla="*/ 255 h 1065"/>
              <a:gd name="T94" fmla="*/ 9 w 376"/>
              <a:gd name="T95" fmla="*/ 342 h 1065"/>
              <a:gd name="T96" fmla="*/ 0 w 376"/>
              <a:gd name="T97" fmla="*/ 421 h 1065"/>
              <a:gd name="T98" fmla="*/ 7 w 376"/>
              <a:gd name="T99" fmla="*/ 475 h 1065"/>
              <a:gd name="T100" fmla="*/ 11 w 376"/>
              <a:gd name="T101" fmla="*/ 504 h 1065"/>
              <a:gd name="T102" fmla="*/ 23 w 376"/>
              <a:gd name="T103" fmla="*/ 554 h 1065"/>
              <a:gd name="T104" fmla="*/ 36 w 376"/>
              <a:gd name="T105" fmla="*/ 560 h 1065"/>
              <a:gd name="T106" fmla="*/ 61 w 376"/>
              <a:gd name="T107" fmla="*/ 620 h 1065"/>
              <a:gd name="T108" fmla="*/ 81 w 376"/>
              <a:gd name="T109" fmla="*/ 644 h 1065"/>
              <a:gd name="T110" fmla="*/ 318 w 376"/>
              <a:gd name="T111" fmla="*/ 655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6" h="1065">
                <a:moveTo>
                  <a:pt x="102" y="787"/>
                </a:moveTo>
                <a:lnTo>
                  <a:pt x="102" y="787"/>
                </a:lnTo>
                <a:lnTo>
                  <a:pt x="106" y="806"/>
                </a:lnTo>
                <a:lnTo>
                  <a:pt x="112" y="829"/>
                </a:lnTo>
                <a:lnTo>
                  <a:pt x="128" y="878"/>
                </a:lnTo>
                <a:lnTo>
                  <a:pt x="143" y="92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55" y="998"/>
                </a:lnTo>
                <a:lnTo>
                  <a:pt x="155" y="998"/>
                </a:lnTo>
                <a:lnTo>
                  <a:pt x="152" y="1003"/>
                </a:lnTo>
                <a:lnTo>
                  <a:pt x="148" y="1011"/>
                </a:lnTo>
                <a:lnTo>
                  <a:pt x="143" y="1022"/>
                </a:lnTo>
                <a:lnTo>
                  <a:pt x="139" y="1029"/>
                </a:lnTo>
                <a:lnTo>
                  <a:pt x="139" y="1029"/>
                </a:lnTo>
                <a:lnTo>
                  <a:pt x="139" y="1032"/>
                </a:lnTo>
                <a:lnTo>
                  <a:pt x="139" y="1035"/>
                </a:lnTo>
                <a:lnTo>
                  <a:pt x="140" y="1036"/>
                </a:lnTo>
                <a:lnTo>
                  <a:pt x="143" y="1037"/>
                </a:lnTo>
                <a:lnTo>
                  <a:pt x="149" y="1039"/>
                </a:lnTo>
                <a:lnTo>
                  <a:pt x="160" y="1040"/>
                </a:lnTo>
                <a:lnTo>
                  <a:pt x="160" y="1040"/>
                </a:lnTo>
                <a:lnTo>
                  <a:pt x="173" y="1040"/>
                </a:lnTo>
                <a:lnTo>
                  <a:pt x="185" y="1037"/>
                </a:lnTo>
                <a:lnTo>
                  <a:pt x="193" y="1033"/>
                </a:lnTo>
                <a:lnTo>
                  <a:pt x="195" y="1031"/>
                </a:lnTo>
                <a:lnTo>
                  <a:pt x="197" y="1029"/>
                </a:lnTo>
                <a:lnTo>
                  <a:pt x="197" y="1029"/>
                </a:lnTo>
                <a:lnTo>
                  <a:pt x="197" y="1010"/>
                </a:lnTo>
                <a:lnTo>
                  <a:pt x="197" y="992"/>
                </a:lnTo>
                <a:lnTo>
                  <a:pt x="197" y="992"/>
                </a:lnTo>
                <a:lnTo>
                  <a:pt x="199" y="991"/>
                </a:lnTo>
                <a:lnTo>
                  <a:pt x="201" y="990"/>
                </a:lnTo>
                <a:lnTo>
                  <a:pt x="202" y="987"/>
                </a:lnTo>
                <a:lnTo>
                  <a:pt x="202" y="987"/>
                </a:lnTo>
                <a:lnTo>
                  <a:pt x="198" y="942"/>
                </a:lnTo>
                <a:lnTo>
                  <a:pt x="194" y="911"/>
                </a:lnTo>
                <a:lnTo>
                  <a:pt x="191" y="892"/>
                </a:lnTo>
                <a:lnTo>
                  <a:pt x="191" y="892"/>
                </a:lnTo>
                <a:lnTo>
                  <a:pt x="189" y="875"/>
                </a:lnTo>
                <a:lnTo>
                  <a:pt x="186" y="843"/>
                </a:lnTo>
                <a:lnTo>
                  <a:pt x="181" y="792"/>
                </a:lnTo>
                <a:lnTo>
                  <a:pt x="181" y="792"/>
                </a:lnTo>
                <a:lnTo>
                  <a:pt x="181" y="777"/>
                </a:lnTo>
                <a:lnTo>
                  <a:pt x="181" y="759"/>
                </a:lnTo>
                <a:lnTo>
                  <a:pt x="182" y="742"/>
                </a:lnTo>
                <a:lnTo>
                  <a:pt x="181" y="736"/>
                </a:lnTo>
                <a:lnTo>
                  <a:pt x="181" y="734"/>
                </a:lnTo>
                <a:lnTo>
                  <a:pt x="181" y="734"/>
                </a:lnTo>
                <a:lnTo>
                  <a:pt x="180" y="731"/>
                </a:lnTo>
                <a:lnTo>
                  <a:pt x="180" y="723"/>
                </a:lnTo>
                <a:lnTo>
                  <a:pt x="177" y="699"/>
                </a:lnTo>
                <a:lnTo>
                  <a:pt x="176" y="665"/>
                </a:lnTo>
                <a:lnTo>
                  <a:pt x="176" y="665"/>
                </a:lnTo>
                <a:lnTo>
                  <a:pt x="177" y="651"/>
                </a:lnTo>
                <a:lnTo>
                  <a:pt x="178" y="639"/>
                </a:lnTo>
                <a:lnTo>
                  <a:pt x="180" y="635"/>
                </a:lnTo>
                <a:lnTo>
                  <a:pt x="181" y="633"/>
                </a:lnTo>
                <a:lnTo>
                  <a:pt x="181" y="633"/>
                </a:lnTo>
                <a:lnTo>
                  <a:pt x="182" y="633"/>
                </a:lnTo>
                <a:lnTo>
                  <a:pt x="184" y="635"/>
                </a:lnTo>
                <a:lnTo>
                  <a:pt x="186" y="640"/>
                </a:lnTo>
                <a:lnTo>
                  <a:pt x="191" y="659"/>
                </a:lnTo>
                <a:lnTo>
                  <a:pt x="195" y="678"/>
                </a:lnTo>
                <a:lnTo>
                  <a:pt x="197" y="686"/>
                </a:lnTo>
                <a:lnTo>
                  <a:pt x="197" y="692"/>
                </a:lnTo>
                <a:lnTo>
                  <a:pt x="197" y="692"/>
                </a:lnTo>
                <a:lnTo>
                  <a:pt x="197" y="703"/>
                </a:lnTo>
                <a:lnTo>
                  <a:pt x="198" y="730"/>
                </a:lnTo>
                <a:lnTo>
                  <a:pt x="205" y="805"/>
                </a:lnTo>
                <a:lnTo>
                  <a:pt x="213" y="913"/>
                </a:lnTo>
                <a:lnTo>
                  <a:pt x="213" y="913"/>
                </a:lnTo>
                <a:lnTo>
                  <a:pt x="213" y="932"/>
                </a:lnTo>
                <a:lnTo>
                  <a:pt x="213" y="946"/>
                </a:lnTo>
                <a:lnTo>
                  <a:pt x="213" y="961"/>
                </a:lnTo>
                <a:lnTo>
                  <a:pt x="213" y="961"/>
                </a:lnTo>
                <a:lnTo>
                  <a:pt x="213" y="979"/>
                </a:lnTo>
                <a:lnTo>
                  <a:pt x="215" y="1003"/>
                </a:lnTo>
                <a:lnTo>
                  <a:pt x="218" y="1022"/>
                </a:lnTo>
                <a:lnTo>
                  <a:pt x="218" y="1029"/>
                </a:lnTo>
                <a:lnTo>
                  <a:pt x="218" y="1029"/>
                </a:lnTo>
                <a:lnTo>
                  <a:pt x="217" y="1033"/>
                </a:lnTo>
                <a:lnTo>
                  <a:pt x="217" y="1043"/>
                </a:lnTo>
                <a:lnTo>
                  <a:pt x="217" y="1055"/>
                </a:lnTo>
                <a:lnTo>
                  <a:pt x="218" y="1061"/>
                </a:lnTo>
                <a:lnTo>
                  <a:pt x="218" y="1061"/>
                </a:lnTo>
                <a:lnTo>
                  <a:pt x="221" y="1062"/>
                </a:lnTo>
                <a:lnTo>
                  <a:pt x="226" y="1064"/>
                </a:lnTo>
                <a:lnTo>
                  <a:pt x="243" y="1065"/>
                </a:lnTo>
                <a:lnTo>
                  <a:pt x="260" y="1064"/>
                </a:lnTo>
                <a:lnTo>
                  <a:pt x="267" y="1062"/>
                </a:lnTo>
                <a:lnTo>
                  <a:pt x="271" y="1061"/>
                </a:lnTo>
                <a:lnTo>
                  <a:pt x="271" y="1061"/>
                </a:lnTo>
                <a:lnTo>
                  <a:pt x="272" y="1058"/>
                </a:lnTo>
                <a:lnTo>
                  <a:pt x="272" y="1053"/>
                </a:lnTo>
                <a:lnTo>
                  <a:pt x="268" y="1041"/>
                </a:lnTo>
                <a:lnTo>
                  <a:pt x="260" y="1019"/>
                </a:lnTo>
                <a:lnTo>
                  <a:pt x="260" y="1019"/>
                </a:lnTo>
                <a:lnTo>
                  <a:pt x="256" y="1006"/>
                </a:lnTo>
                <a:lnTo>
                  <a:pt x="254" y="1000"/>
                </a:lnTo>
                <a:lnTo>
                  <a:pt x="254" y="999"/>
                </a:lnTo>
                <a:lnTo>
                  <a:pt x="255" y="998"/>
                </a:lnTo>
                <a:lnTo>
                  <a:pt x="255" y="998"/>
                </a:lnTo>
                <a:lnTo>
                  <a:pt x="257" y="998"/>
                </a:lnTo>
                <a:lnTo>
                  <a:pt x="261" y="998"/>
                </a:lnTo>
                <a:lnTo>
                  <a:pt x="265" y="998"/>
                </a:lnTo>
                <a:lnTo>
                  <a:pt x="265" y="998"/>
                </a:lnTo>
                <a:lnTo>
                  <a:pt x="268" y="971"/>
                </a:lnTo>
                <a:lnTo>
                  <a:pt x="271" y="950"/>
                </a:lnTo>
                <a:lnTo>
                  <a:pt x="271" y="934"/>
                </a:lnTo>
                <a:lnTo>
                  <a:pt x="271" y="934"/>
                </a:lnTo>
                <a:lnTo>
                  <a:pt x="273" y="900"/>
                </a:lnTo>
                <a:lnTo>
                  <a:pt x="279" y="839"/>
                </a:lnTo>
                <a:lnTo>
                  <a:pt x="287" y="755"/>
                </a:lnTo>
                <a:lnTo>
                  <a:pt x="287" y="755"/>
                </a:lnTo>
                <a:lnTo>
                  <a:pt x="287" y="768"/>
                </a:lnTo>
                <a:lnTo>
                  <a:pt x="288" y="797"/>
                </a:lnTo>
                <a:lnTo>
                  <a:pt x="289" y="814"/>
                </a:lnTo>
                <a:lnTo>
                  <a:pt x="290" y="829"/>
                </a:lnTo>
                <a:lnTo>
                  <a:pt x="293" y="839"/>
                </a:lnTo>
                <a:lnTo>
                  <a:pt x="296" y="843"/>
                </a:lnTo>
                <a:lnTo>
                  <a:pt x="297" y="845"/>
                </a:lnTo>
                <a:lnTo>
                  <a:pt x="297" y="845"/>
                </a:lnTo>
                <a:lnTo>
                  <a:pt x="302" y="846"/>
                </a:lnTo>
                <a:lnTo>
                  <a:pt x="312" y="849"/>
                </a:lnTo>
                <a:lnTo>
                  <a:pt x="335" y="850"/>
                </a:lnTo>
                <a:lnTo>
                  <a:pt x="346" y="850"/>
                </a:lnTo>
                <a:lnTo>
                  <a:pt x="356" y="850"/>
                </a:lnTo>
                <a:lnTo>
                  <a:pt x="363" y="847"/>
                </a:lnTo>
                <a:lnTo>
                  <a:pt x="364" y="846"/>
                </a:lnTo>
                <a:lnTo>
                  <a:pt x="366" y="845"/>
                </a:lnTo>
                <a:lnTo>
                  <a:pt x="366" y="845"/>
                </a:lnTo>
                <a:lnTo>
                  <a:pt x="371" y="787"/>
                </a:lnTo>
                <a:lnTo>
                  <a:pt x="371" y="787"/>
                </a:lnTo>
                <a:lnTo>
                  <a:pt x="371" y="772"/>
                </a:lnTo>
                <a:lnTo>
                  <a:pt x="372" y="747"/>
                </a:lnTo>
                <a:lnTo>
                  <a:pt x="371" y="713"/>
                </a:lnTo>
                <a:lnTo>
                  <a:pt x="371" y="713"/>
                </a:lnTo>
                <a:lnTo>
                  <a:pt x="358" y="680"/>
                </a:lnTo>
                <a:lnTo>
                  <a:pt x="345" y="649"/>
                </a:lnTo>
                <a:lnTo>
                  <a:pt x="345" y="633"/>
                </a:lnTo>
                <a:lnTo>
                  <a:pt x="345" y="633"/>
                </a:lnTo>
                <a:lnTo>
                  <a:pt x="354" y="626"/>
                </a:lnTo>
                <a:lnTo>
                  <a:pt x="360" y="619"/>
                </a:lnTo>
                <a:lnTo>
                  <a:pt x="366" y="612"/>
                </a:lnTo>
                <a:lnTo>
                  <a:pt x="366" y="612"/>
                </a:lnTo>
                <a:lnTo>
                  <a:pt x="368" y="603"/>
                </a:lnTo>
                <a:lnTo>
                  <a:pt x="370" y="589"/>
                </a:lnTo>
                <a:lnTo>
                  <a:pt x="371" y="575"/>
                </a:lnTo>
                <a:lnTo>
                  <a:pt x="371" y="570"/>
                </a:lnTo>
                <a:lnTo>
                  <a:pt x="371" y="570"/>
                </a:lnTo>
                <a:lnTo>
                  <a:pt x="374" y="567"/>
                </a:lnTo>
                <a:lnTo>
                  <a:pt x="376" y="565"/>
                </a:lnTo>
                <a:lnTo>
                  <a:pt x="376" y="565"/>
                </a:lnTo>
                <a:lnTo>
                  <a:pt x="358" y="490"/>
                </a:lnTo>
                <a:lnTo>
                  <a:pt x="345" y="438"/>
                </a:lnTo>
                <a:lnTo>
                  <a:pt x="339" y="412"/>
                </a:lnTo>
                <a:lnTo>
                  <a:pt x="339" y="412"/>
                </a:lnTo>
                <a:lnTo>
                  <a:pt x="337" y="387"/>
                </a:lnTo>
                <a:lnTo>
                  <a:pt x="331" y="336"/>
                </a:lnTo>
                <a:lnTo>
                  <a:pt x="323" y="264"/>
                </a:lnTo>
                <a:lnTo>
                  <a:pt x="323" y="264"/>
                </a:lnTo>
                <a:lnTo>
                  <a:pt x="313" y="241"/>
                </a:lnTo>
                <a:lnTo>
                  <a:pt x="305" y="224"/>
                </a:lnTo>
                <a:lnTo>
                  <a:pt x="301" y="219"/>
                </a:lnTo>
                <a:lnTo>
                  <a:pt x="297" y="216"/>
                </a:lnTo>
                <a:lnTo>
                  <a:pt x="297" y="216"/>
                </a:lnTo>
                <a:lnTo>
                  <a:pt x="280" y="211"/>
                </a:lnTo>
                <a:lnTo>
                  <a:pt x="271" y="208"/>
                </a:lnTo>
                <a:lnTo>
                  <a:pt x="265" y="206"/>
                </a:lnTo>
                <a:lnTo>
                  <a:pt x="265" y="206"/>
                </a:lnTo>
                <a:lnTo>
                  <a:pt x="259" y="204"/>
                </a:lnTo>
                <a:lnTo>
                  <a:pt x="248" y="202"/>
                </a:lnTo>
                <a:lnTo>
                  <a:pt x="234" y="201"/>
                </a:lnTo>
                <a:lnTo>
                  <a:pt x="202" y="185"/>
                </a:lnTo>
                <a:lnTo>
                  <a:pt x="202" y="185"/>
                </a:lnTo>
                <a:lnTo>
                  <a:pt x="203" y="168"/>
                </a:lnTo>
                <a:lnTo>
                  <a:pt x="203" y="154"/>
                </a:lnTo>
                <a:lnTo>
                  <a:pt x="203" y="150"/>
                </a:lnTo>
                <a:lnTo>
                  <a:pt x="202" y="148"/>
                </a:lnTo>
                <a:lnTo>
                  <a:pt x="202" y="148"/>
                </a:lnTo>
                <a:lnTo>
                  <a:pt x="202" y="146"/>
                </a:lnTo>
                <a:lnTo>
                  <a:pt x="203" y="142"/>
                </a:lnTo>
                <a:lnTo>
                  <a:pt x="210" y="135"/>
                </a:lnTo>
                <a:lnTo>
                  <a:pt x="215" y="127"/>
                </a:lnTo>
                <a:lnTo>
                  <a:pt x="218" y="123"/>
                </a:lnTo>
                <a:lnTo>
                  <a:pt x="218" y="121"/>
                </a:lnTo>
                <a:lnTo>
                  <a:pt x="218" y="121"/>
                </a:lnTo>
                <a:lnTo>
                  <a:pt x="218" y="120"/>
                </a:lnTo>
                <a:lnTo>
                  <a:pt x="219" y="120"/>
                </a:lnTo>
                <a:lnTo>
                  <a:pt x="224" y="119"/>
                </a:lnTo>
                <a:lnTo>
                  <a:pt x="228" y="116"/>
                </a:lnTo>
                <a:lnTo>
                  <a:pt x="231" y="113"/>
                </a:lnTo>
                <a:lnTo>
                  <a:pt x="232" y="111"/>
                </a:lnTo>
                <a:lnTo>
                  <a:pt x="234" y="106"/>
                </a:lnTo>
                <a:lnTo>
                  <a:pt x="234" y="106"/>
                </a:lnTo>
                <a:lnTo>
                  <a:pt x="234" y="95"/>
                </a:lnTo>
                <a:lnTo>
                  <a:pt x="234" y="86"/>
                </a:lnTo>
                <a:lnTo>
                  <a:pt x="234" y="80"/>
                </a:lnTo>
                <a:lnTo>
                  <a:pt x="234" y="79"/>
                </a:lnTo>
                <a:lnTo>
                  <a:pt x="234" y="79"/>
                </a:lnTo>
                <a:lnTo>
                  <a:pt x="234" y="76"/>
                </a:lnTo>
                <a:lnTo>
                  <a:pt x="232" y="70"/>
                </a:lnTo>
                <a:lnTo>
                  <a:pt x="228" y="53"/>
                </a:lnTo>
                <a:lnTo>
                  <a:pt x="228" y="53"/>
                </a:lnTo>
                <a:lnTo>
                  <a:pt x="223" y="36"/>
                </a:lnTo>
                <a:lnTo>
                  <a:pt x="218" y="21"/>
                </a:lnTo>
                <a:lnTo>
                  <a:pt x="218" y="21"/>
                </a:lnTo>
                <a:lnTo>
                  <a:pt x="217" y="18"/>
                </a:lnTo>
                <a:lnTo>
                  <a:pt x="214" y="17"/>
                </a:lnTo>
                <a:lnTo>
                  <a:pt x="207" y="13"/>
                </a:lnTo>
                <a:lnTo>
                  <a:pt x="197" y="10"/>
                </a:lnTo>
                <a:lnTo>
                  <a:pt x="197" y="10"/>
                </a:lnTo>
                <a:lnTo>
                  <a:pt x="191" y="9"/>
                </a:lnTo>
                <a:lnTo>
                  <a:pt x="180" y="5"/>
                </a:lnTo>
                <a:lnTo>
                  <a:pt x="162" y="1"/>
                </a:lnTo>
                <a:lnTo>
                  <a:pt x="153" y="0"/>
                </a:lnTo>
                <a:lnTo>
                  <a:pt x="144" y="0"/>
                </a:lnTo>
                <a:lnTo>
                  <a:pt x="144" y="0"/>
                </a:lnTo>
                <a:lnTo>
                  <a:pt x="135" y="1"/>
                </a:lnTo>
                <a:lnTo>
                  <a:pt x="127" y="3"/>
                </a:lnTo>
                <a:lnTo>
                  <a:pt x="114" y="7"/>
                </a:lnTo>
                <a:lnTo>
                  <a:pt x="103" y="12"/>
                </a:lnTo>
                <a:lnTo>
                  <a:pt x="96" y="16"/>
                </a:lnTo>
                <a:lnTo>
                  <a:pt x="96" y="16"/>
                </a:lnTo>
                <a:lnTo>
                  <a:pt x="92" y="20"/>
                </a:lnTo>
                <a:lnTo>
                  <a:pt x="90" y="22"/>
                </a:lnTo>
                <a:lnTo>
                  <a:pt x="90" y="25"/>
                </a:lnTo>
                <a:lnTo>
                  <a:pt x="91" y="26"/>
                </a:lnTo>
                <a:lnTo>
                  <a:pt x="91" y="26"/>
                </a:lnTo>
                <a:lnTo>
                  <a:pt x="96" y="29"/>
                </a:lnTo>
                <a:lnTo>
                  <a:pt x="98" y="32"/>
                </a:lnTo>
                <a:lnTo>
                  <a:pt x="98" y="34"/>
                </a:lnTo>
                <a:lnTo>
                  <a:pt x="96" y="37"/>
                </a:lnTo>
                <a:lnTo>
                  <a:pt x="96" y="37"/>
                </a:lnTo>
                <a:lnTo>
                  <a:pt x="92" y="43"/>
                </a:lnTo>
                <a:lnTo>
                  <a:pt x="91" y="47"/>
                </a:lnTo>
                <a:lnTo>
                  <a:pt x="91" y="47"/>
                </a:lnTo>
                <a:lnTo>
                  <a:pt x="91" y="53"/>
                </a:lnTo>
                <a:lnTo>
                  <a:pt x="91" y="59"/>
                </a:lnTo>
                <a:lnTo>
                  <a:pt x="91" y="69"/>
                </a:lnTo>
                <a:lnTo>
                  <a:pt x="91" y="69"/>
                </a:lnTo>
                <a:lnTo>
                  <a:pt x="89" y="69"/>
                </a:lnTo>
                <a:lnTo>
                  <a:pt x="85" y="67"/>
                </a:lnTo>
                <a:lnTo>
                  <a:pt x="82" y="67"/>
                </a:lnTo>
                <a:lnTo>
                  <a:pt x="81" y="69"/>
                </a:lnTo>
                <a:lnTo>
                  <a:pt x="79" y="71"/>
                </a:lnTo>
                <a:lnTo>
                  <a:pt x="81" y="74"/>
                </a:lnTo>
                <a:lnTo>
                  <a:pt x="81" y="74"/>
                </a:lnTo>
                <a:lnTo>
                  <a:pt x="83" y="80"/>
                </a:lnTo>
                <a:lnTo>
                  <a:pt x="83" y="84"/>
                </a:lnTo>
                <a:lnTo>
                  <a:pt x="85" y="88"/>
                </a:lnTo>
                <a:lnTo>
                  <a:pt x="86" y="90"/>
                </a:lnTo>
                <a:lnTo>
                  <a:pt x="86" y="90"/>
                </a:lnTo>
                <a:lnTo>
                  <a:pt x="89" y="91"/>
                </a:lnTo>
                <a:lnTo>
                  <a:pt x="90" y="91"/>
                </a:lnTo>
                <a:lnTo>
                  <a:pt x="91" y="90"/>
                </a:lnTo>
                <a:lnTo>
                  <a:pt x="91" y="90"/>
                </a:lnTo>
                <a:lnTo>
                  <a:pt x="90" y="107"/>
                </a:lnTo>
                <a:lnTo>
                  <a:pt x="90" y="120"/>
                </a:lnTo>
                <a:lnTo>
                  <a:pt x="91" y="132"/>
                </a:lnTo>
                <a:lnTo>
                  <a:pt x="91" y="132"/>
                </a:lnTo>
                <a:lnTo>
                  <a:pt x="95" y="141"/>
                </a:lnTo>
                <a:lnTo>
                  <a:pt x="99" y="148"/>
                </a:lnTo>
                <a:lnTo>
                  <a:pt x="107" y="158"/>
                </a:lnTo>
                <a:lnTo>
                  <a:pt x="107" y="158"/>
                </a:lnTo>
                <a:lnTo>
                  <a:pt x="111" y="161"/>
                </a:lnTo>
                <a:lnTo>
                  <a:pt x="116" y="165"/>
                </a:lnTo>
                <a:lnTo>
                  <a:pt x="123" y="169"/>
                </a:lnTo>
                <a:lnTo>
                  <a:pt x="123" y="185"/>
                </a:lnTo>
                <a:lnTo>
                  <a:pt x="49" y="222"/>
                </a:lnTo>
                <a:lnTo>
                  <a:pt x="49" y="222"/>
                </a:lnTo>
                <a:lnTo>
                  <a:pt x="38" y="228"/>
                </a:lnTo>
                <a:lnTo>
                  <a:pt x="30" y="235"/>
                </a:lnTo>
                <a:lnTo>
                  <a:pt x="24" y="240"/>
                </a:lnTo>
                <a:lnTo>
                  <a:pt x="23" y="243"/>
                </a:lnTo>
                <a:lnTo>
                  <a:pt x="23" y="243"/>
                </a:lnTo>
                <a:lnTo>
                  <a:pt x="23" y="255"/>
                </a:lnTo>
                <a:lnTo>
                  <a:pt x="20" y="281"/>
                </a:lnTo>
                <a:lnTo>
                  <a:pt x="16" y="309"/>
                </a:lnTo>
                <a:lnTo>
                  <a:pt x="12" y="327"/>
                </a:lnTo>
                <a:lnTo>
                  <a:pt x="12" y="327"/>
                </a:lnTo>
                <a:lnTo>
                  <a:pt x="11" y="334"/>
                </a:lnTo>
                <a:lnTo>
                  <a:pt x="9" y="342"/>
                </a:lnTo>
                <a:lnTo>
                  <a:pt x="8" y="366"/>
                </a:lnTo>
                <a:lnTo>
                  <a:pt x="5" y="391"/>
                </a:lnTo>
                <a:lnTo>
                  <a:pt x="4" y="401"/>
                </a:lnTo>
                <a:lnTo>
                  <a:pt x="1" y="412"/>
                </a:lnTo>
                <a:lnTo>
                  <a:pt x="1" y="412"/>
                </a:lnTo>
                <a:lnTo>
                  <a:pt x="0" y="421"/>
                </a:lnTo>
                <a:lnTo>
                  <a:pt x="0" y="432"/>
                </a:lnTo>
                <a:lnTo>
                  <a:pt x="0" y="441"/>
                </a:lnTo>
                <a:lnTo>
                  <a:pt x="3" y="450"/>
                </a:lnTo>
                <a:lnTo>
                  <a:pt x="5" y="466"/>
                </a:lnTo>
                <a:lnTo>
                  <a:pt x="7" y="475"/>
                </a:lnTo>
                <a:lnTo>
                  <a:pt x="7" y="475"/>
                </a:lnTo>
                <a:lnTo>
                  <a:pt x="7" y="478"/>
                </a:lnTo>
                <a:lnTo>
                  <a:pt x="9" y="479"/>
                </a:lnTo>
                <a:lnTo>
                  <a:pt x="12" y="480"/>
                </a:lnTo>
                <a:lnTo>
                  <a:pt x="12" y="480"/>
                </a:lnTo>
                <a:lnTo>
                  <a:pt x="11" y="492"/>
                </a:lnTo>
                <a:lnTo>
                  <a:pt x="11" y="504"/>
                </a:lnTo>
                <a:lnTo>
                  <a:pt x="12" y="517"/>
                </a:lnTo>
                <a:lnTo>
                  <a:pt x="12" y="517"/>
                </a:lnTo>
                <a:lnTo>
                  <a:pt x="17" y="541"/>
                </a:lnTo>
                <a:lnTo>
                  <a:pt x="20" y="549"/>
                </a:lnTo>
                <a:lnTo>
                  <a:pt x="23" y="554"/>
                </a:lnTo>
                <a:lnTo>
                  <a:pt x="23" y="554"/>
                </a:lnTo>
                <a:lnTo>
                  <a:pt x="27" y="557"/>
                </a:lnTo>
                <a:lnTo>
                  <a:pt x="29" y="560"/>
                </a:lnTo>
                <a:lnTo>
                  <a:pt x="32" y="560"/>
                </a:lnTo>
                <a:lnTo>
                  <a:pt x="33" y="560"/>
                </a:lnTo>
                <a:lnTo>
                  <a:pt x="33" y="560"/>
                </a:lnTo>
                <a:lnTo>
                  <a:pt x="36" y="560"/>
                </a:lnTo>
                <a:lnTo>
                  <a:pt x="41" y="562"/>
                </a:lnTo>
                <a:lnTo>
                  <a:pt x="46" y="565"/>
                </a:lnTo>
                <a:lnTo>
                  <a:pt x="49" y="565"/>
                </a:lnTo>
                <a:lnTo>
                  <a:pt x="49" y="565"/>
                </a:lnTo>
                <a:lnTo>
                  <a:pt x="56" y="597"/>
                </a:lnTo>
                <a:lnTo>
                  <a:pt x="61" y="620"/>
                </a:lnTo>
                <a:lnTo>
                  <a:pt x="63" y="628"/>
                </a:lnTo>
                <a:lnTo>
                  <a:pt x="65" y="633"/>
                </a:lnTo>
                <a:lnTo>
                  <a:pt x="65" y="633"/>
                </a:lnTo>
                <a:lnTo>
                  <a:pt x="69" y="637"/>
                </a:lnTo>
                <a:lnTo>
                  <a:pt x="74" y="641"/>
                </a:lnTo>
                <a:lnTo>
                  <a:pt x="81" y="644"/>
                </a:lnTo>
                <a:lnTo>
                  <a:pt x="81" y="644"/>
                </a:lnTo>
                <a:lnTo>
                  <a:pt x="87" y="698"/>
                </a:lnTo>
                <a:lnTo>
                  <a:pt x="95" y="744"/>
                </a:lnTo>
                <a:lnTo>
                  <a:pt x="102" y="787"/>
                </a:lnTo>
                <a:lnTo>
                  <a:pt x="102" y="787"/>
                </a:lnTo>
                <a:close/>
                <a:moveTo>
                  <a:pt x="318" y="655"/>
                </a:moveTo>
                <a:lnTo>
                  <a:pt x="334" y="670"/>
                </a:lnTo>
                <a:lnTo>
                  <a:pt x="334" y="702"/>
                </a:lnTo>
                <a:lnTo>
                  <a:pt x="318" y="686"/>
                </a:lnTo>
                <a:lnTo>
                  <a:pt x="318" y="6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6"/>
          <p:cNvSpPr>
            <a:spLocks/>
          </p:cNvSpPr>
          <p:nvPr/>
        </p:nvSpPr>
        <p:spPr bwMode="auto">
          <a:xfrm>
            <a:off x="2577125" y="2708918"/>
            <a:ext cx="787224" cy="1707355"/>
          </a:xfrm>
          <a:custGeom>
            <a:avLst/>
            <a:gdLst>
              <a:gd name="T0" fmla="*/ 279 w 385"/>
              <a:gd name="T1" fmla="*/ 18 h 835"/>
              <a:gd name="T2" fmla="*/ 258 w 385"/>
              <a:gd name="T3" fmla="*/ 54 h 835"/>
              <a:gd name="T4" fmla="*/ 258 w 385"/>
              <a:gd name="T5" fmla="*/ 74 h 835"/>
              <a:gd name="T6" fmla="*/ 268 w 385"/>
              <a:gd name="T7" fmla="*/ 89 h 835"/>
              <a:gd name="T8" fmla="*/ 263 w 385"/>
              <a:gd name="T9" fmla="*/ 105 h 835"/>
              <a:gd name="T10" fmla="*/ 192 w 385"/>
              <a:gd name="T11" fmla="*/ 159 h 835"/>
              <a:gd name="T12" fmla="*/ 139 w 385"/>
              <a:gd name="T13" fmla="*/ 238 h 835"/>
              <a:gd name="T14" fmla="*/ 129 w 385"/>
              <a:gd name="T15" fmla="*/ 268 h 835"/>
              <a:gd name="T16" fmla="*/ 114 w 385"/>
              <a:gd name="T17" fmla="*/ 288 h 835"/>
              <a:gd name="T18" fmla="*/ 104 w 385"/>
              <a:gd name="T19" fmla="*/ 338 h 835"/>
              <a:gd name="T20" fmla="*/ 3 w 385"/>
              <a:gd name="T21" fmla="*/ 438 h 835"/>
              <a:gd name="T22" fmla="*/ 8 w 385"/>
              <a:gd name="T23" fmla="*/ 498 h 835"/>
              <a:gd name="T24" fmla="*/ 32 w 385"/>
              <a:gd name="T25" fmla="*/ 504 h 835"/>
              <a:gd name="T26" fmla="*/ 54 w 385"/>
              <a:gd name="T27" fmla="*/ 492 h 835"/>
              <a:gd name="T28" fmla="*/ 65 w 385"/>
              <a:gd name="T29" fmla="*/ 503 h 835"/>
              <a:gd name="T30" fmla="*/ 53 w 385"/>
              <a:gd name="T31" fmla="*/ 545 h 835"/>
              <a:gd name="T32" fmla="*/ 23 w 385"/>
              <a:gd name="T33" fmla="*/ 726 h 835"/>
              <a:gd name="T34" fmla="*/ 46 w 385"/>
              <a:gd name="T35" fmla="*/ 740 h 835"/>
              <a:gd name="T36" fmla="*/ 77 w 385"/>
              <a:gd name="T37" fmla="*/ 735 h 835"/>
              <a:gd name="T38" fmla="*/ 105 w 385"/>
              <a:gd name="T39" fmla="*/ 726 h 835"/>
              <a:gd name="T40" fmla="*/ 129 w 385"/>
              <a:gd name="T41" fmla="*/ 631 h 835"/>
              <a:gd name="T42" fmla="*/ 129 w 385"/>
              <a:gd name="T43" fmla="*/ 676 h 835"/>
              <a:gd name="T44" fmla="*/ 129 w 385"/>
              <a:gd name="T45" fmla="*/ 790 h 835"/>
              <a:gd name="T46" fmla="*/ 114 w 385"/>
              <a:gd name="T47" fmla="*/ 807 h 835"/>
              <a:gd name="T48" fmla="*/ 134 w 385"/>
              <a:gd name="T49" fmla="*/ 815 h 835"/>
              <a:gd name="T50" fmla="*/ 144 w 385"/>
              <a:gd name="T51" fmla="*/ 823 h 835"/>
              <a:gd name="T52" fmla="*/ 176 w 385"/>
              <a:gd name="T53" fmla="*/ 823 h 835"/>
              <a:gd name="T54" fmla="*/ 178 w 385"/>
              <a:gd name="T55" fmla="*/ 780 h 835"/>
              <a:gd name="T56" fmla="*/ 178 w 385"/>
              <a:gd name="T57" fmla="*/ 720 h 835"/>
              <a:gd name="T58" fmla="*/ 182 w 385"/>
              <a:gd name="T59" fmla="*/ 688 h 835"/>
              <a:gd name="T60" fmla="*/ 197 w 385"/>
              <a:gd name="T61" fmla="*/ 625 h 835"/>
              <a:gd name="T62" fmla="*/ 206 w 385"/>
              <a:gd name="T63" fmla="*/ 596 h 835"/>
              <a:gd name="T64" fmla="*/ 213 w 385"/>
              <a:gd name="T65" fmla="*/ 576 h 835"/>
              <a:gd name="T66" fmla="*/ 233 w 385"/>
              <a:gd name="T67" fmla="*/ 521 h 835"/>
              <a:gd name="T68" fmla="*/ 243 w 385"/>
              <a:gd name="T69" fmla="*/ 656 h 835"/>
              <a:gd name="T70" fmla="*/ 233 w 385"/>
              <a:gd name="T71" fmla="*/ 748 h 835"/>
              <a:gd name="T72" fmla="*/ 233 w 385"/>
              <a:gd name="T73" fmla="*/ 782 h 835"/>
              <a:gd name="T74" fmla="*/ 227 w 385"/>
              <a:gd name="T75" fmla="*/ 808 h 835"/>
              <a:gd name="T76" fmla="*/ 224 w 385"/>
              <a:gd name="T77" fmla="*/ 823 h 835"/>
              <a:gd name="T78" fmla="*/ 248 w 385"/>
              <a:gd name="T79" fmla="*/ 835 h 835"/>
              <a:gd name="T80" fmla="*/ 282 w 385"/>
              <a:gd name="T81" fmla="*/ 800 h 835"/>
              <a:gd name="T82" fmla="*/ 296 w 385"/>
              <a:gd name="T83" fmla="*/ 760 h 835"/>
              <a:gd name="T84" fmla="*/ 304 w 385"/>
              <a:gd name="T85" fmla="*/ 710 h 835"/>
              <a:gd name="T86" fmla="*/ 328 w 385"/>
              <a:gd name="T87" fmla="*/ 498 h 835"/>
              <a:gd name="T88" fmla="*/ 346 w 385"/>
              <a:gd name="T89" fmla="*/ 454 h 835"/>
              <a:gd name="T90" fmla="*/ 362 w 385"/>
              <a:gd name="T91" fmla="*/ 447 h 835"/>
              <a:gd name="T92" fmla="*/ 352 w 385"/>
              <a:gd name="T93" fmla="*/ 402 h 835"/>
              <a:gd name="T94" fmla="*/ 342 w 385"/>
              <a:gd name="T95" fmla="*/ 313 h 835"/>
              <a:gd name="T96" fmla="*/ 371 w 385"/>
              <a:gd name="T97" fmla="*/ 273 h 835"/>
              <a:gd name="T98" fmla="*/ 382 w 385"/>
              <a:gd name="T99" fmla="*/ 258 h 835"/>
              <a:gd name="T100" fmla="*/ 382 w 385"/>
              <a:gd name="T101" fmla="*/ 180 h 835"/>
              <a:gd name="T102" fmla="*/ 369 w 385"/>
              <a:gd name="T103" fmla="*/ 156 h 835"/>
              <a:gd name="T104" fmla="*/ 318 w 385"/>
              <a:gd name="T105" fmla="*/ 94 h 835"/>
              <a:gd name="T106" fmla="*/ 342 w 385"/>
              <a:gd name="T107" fmla="*/ 64 h 835"/>
              <a:gd name="T108" fmla="*/ 347 w 385"/>
              <a:gd name="T109" fmla="*/ 15 h 835"/>
              <a:gd name="T110" fmla="*/ 318 w 385"/>
              <a:gd name="T111" fmla="*/ 5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5" h="835">
                <a:moveTo>
                  <a:pt x="293" y="5"/>
                </a:moveTo>
                <a:lnTo>
                  <a:pt x="278" y="10"/>
                </a:lnTo>
                <a:lnTo>
                  <a:pt x="278" y="10"/>
                </a:lnTo>
                <a:lnTo>
                  <a:pt x="279" y="15"/>
                </a:lnTo>
                <a:lnTo>
                  <a:pt x="279" y="18"/>
                </a:lnTo>
                <a:lnTo>
                  <a:pt x="278" y="20"/>
                </a:lnTo>
                <a:lnTo>
                  <a:pt x="278" y="20"/>
                </a:lnTo>
                <a:lnTo>
                  <a:pt x="269" y="25"/>
                </a:lnTo>
                <a:lnTo>
                  <a:pt x="263" y="29"/>
                </a:lnTo>
                <a:lnTo>
                  <a:pt x="258" y="54"/>
                </a:lnTo>
                <a:lnTo>
                  <a:pt x="258" y="54"/>
                </a:lnTo>
                <a:lnTo>
                  <a:pt x="257" y="64"/>
                </a:lnTo>
                <a:lnTo>
                  <a:pt x="257" y="70"/>
                </a:lnTo>
                <a:lnTo>
                  <a:pt x="257" y="73"/>
                </a:lnTo>
                <a:lnTo>
                  <a:pt x="258" y="74"/>
                </a:lnTo>
                <a:lnTo>
                  <a:pt x="258" y="74"/>
                </a:lnTo>
                <a:lnTo>
                  <a:pt x="260" y="77"/>
                </a:lnTo>
                <a:lnTo>
                  <a:pt x="264" y="82"/>
                </a:lnTo>
                <a:lnTo>
                  <a:pt x="268" y="89"/>
                </a:lnTo>
                <a:lnTo>
                  <a:pt x="268" y="89"/>
                </a:lnTo>
                <a:lnTo>
                  <a:pt x="268" y="93"/>
                </a:lnTo>
                <a:lnTo>
                  <a:pt x="268" y="99"/>
                </a:lnTo>
                <a:lnTo>
                  <a:pt x="268" y="99"/>
                </a:lnTo>
                <a:lnTo>
                  <a:pt x="265" y="103"/>
                </a:lnTo>
                <a:lnTo>
                  <a:pt x="263" y="105"/>
                </a:lnTo>
                <a:lnTo>
                  <a:pt x="258" y="109"/>
                </a:lnTo>
                <a:lnTo>
                  <a:pt x="243" y="119"/>
                </a:lnTo>
                <a:lnTo>
                  <a:pt x="213" y="124"/>
                </a:lnTo>
                <a:lnTo>
                  <a:pt x="213" y="124"/>
                </a:lnTo>
                <a:lnTo>
                  <a:pt x="192" y="159"/>
                </a:lnTo>
                <a:lnTo>
                  <a:pt x="169" y="198"/>
                </a:lnTo>
                <a:lnTo>
                  <a:pt x="169" y="198"/>
                </a:lnTo>
                <a:lnTo>
                  <a:pt x="154" y="217"/>
                </a:lnTo>
                <a:lnTo>
                  <a:pt x="144" y="230"/>
                </a:lnTo>
                <a:lnTo>
                  <a:pt x="139" y="238"/>
                </a:lnTo>
                <a:lnTo>
                  <a:pt x="139" y="238"/>
                </a:lnTo>
                <a:lnTo>
                  <a:pt x="133" y="254"/>
                </a:lnTo>
                <a:lnTo>
                  <a:pt x="130" y="262"/>
                </a:lnTo>
                <a:lnTo>
                  <a:pt x="129" y="268"/>
                </a:lnTo>
                <a:lnTo>
                  <a:pt x="129" y="268"/>
                </a:lnTo>
                <a:lnTo>
                  <a:pt x="129" y="271"/>
                </a:lnTo>
                <a:lnTo>
                  <a:pt x="126" y="273"/>
                </a:lnTo>
                <a:lnTo>
                  <a:pt x="121" y="279"/>
                </a:lnTo>
                <a:lnTo>
                  <a:pt x="114" y="288"/>
                </a:lnTo>
                <a:lnTo>
                  <a:pt x="114" y="288"/>
                </a:lnTo>
                <a:lnTo>
                  <a:pt x="114" y="297"/>
                </a:lnTo>
                <a:lnTo>
                  <a:pt x="114" y="308"/>
                </a:lnTo>
                <a:lnTo>
                  <a:pt x="114" y="308"/>
                </a:lnTo>
                <a:lnTo>
                  <a:pt x="109" y="324"/>
                </a:lnTo>
                <a:lnTo>
                  <a:pt x="104" y="338"/>
                </a:lnTo>
                <a:lnTo>
                  <a:pt x="94" y="348"/>
                </a:lnTo>
                <a:lnTo>
                  <a:pt x="79" y="353"/>
                </a:lnTo>
                <a:lnTo>
                  <a:pt x="5" y="427"/>
                </a:lnTo>
                <a:lnTo>
                  <a:pt x="5" y="427"/>
                </a:lnTo>
                <a:lnTo>
                  <a:pt x="3" y="438"/>
                </a:lnTo>
                <a:lnTo>
                  <a:pt x="0" y="462"/>
                </a:lnTo>
                <a:lnTo>
                  <a:pt x="0" y="462"/>
                </a:lnTo>
                <a:lnTo>
                  <a:pt x="0" y="469"/>
                </a:lnTo>
                <a:lnTo>
                  <a:pt x="1" y="478"/>
                </a:lnTo>
                <a:lnTo>
                  <a:pt x="8" y="498"/>
                </a:lnTo>
                <a:lnTo>
                  <a:pt x="16" y="514"/>
                </a:lnTo>
                <a:lnTo>
                  <a:pt x="19" y="521"/>
                </a:lnTo>
                <a:lnTo>
                  <a:pt x="19" y="521"/>
                </a:lnTo>
                <a:lnTo>
                  <a:pt x="23" y="517"/>
                </a:lnTo>
                <a:lnTo>
                  <a:pt x="32" y="504"/>
                </a:lnTo>
                <a:lnTo>
                  <a:pt x="38" y="498"/>
                </a:lnTo>
                <a:lnTo>
                  <a:pt x="43" y="494"/>
                </a:lnTo>
                <a:lnTo>
                  <a:pt x="49" y="492"/>
                </a:lnTo>
                <a:lnTo>
                  <a:pt x="52" y="490"/>
                </a:lnTo>
                <a:lnTo>
                  <a:pt x="54" y="492"/>
                </a:lnTo>
                <a:lnTo>
                  <a:pt x="54" y="492"/>
                </a:lnTo>
                <a:lnTo>
                  <a:pt x="58" y="494"/>
                </a:lnTo>
                <a:lnTo>
                  <a:pt x="62" y="497"/>
                </a:lnTo>
                <a:lnTo>
                  <a:pt x="64" y="500"/>
                </a:lnTo>
                <a:lnTo>
                  <a:pt x="65" y="503"/>
                </a:lnTo>
                <a:lnTo>
                  <a:pt x="65" y="508"/>
                </a:lnTo>
                <a:lnTo>
                  <a:pt x="64" y="512"/>
                </a:lnTo>
                <a:lnTo>
                  <a:pt x="64" y="512"/>
                </a:lnTo>
                <a:lnTo>
                  <a:pt x="60" y="521"/>
                </a:lnTo>
                <a:lnTo>
                  <a:pt x="53" y="545"/>
                </a:lnTo>
                <a:lnTo>
                  <a:pt x="31" y="617"/>
                </a:lnTo>
                <a:lnTo>
                  <a:pt x="0" y="720"/>
                </a:lnTo>
                <a:lnTo>
                  <a:pt x="0" y="720"/>
                </a:lnTo>
                <a:lnTo>
                  <a:pt x="13" y="724"/>
                </a:lnTo>
                <a:lnTo>
                  <a:pt x="23" y="726"/>
                </a:lnTo>
                <a:lnTo>
                  <a:pt x="29" y="730"/>
                </a:lnTo>
                <a:lnTo>
                  <a:pt x="29" y="730"/>
                </a:lnTo>
                <a:lnTo>
                  <a:pt x="33" y="734"/>
                </a:lnTo>
                <a:lnTo>
                  <a:pt x="39" y="738"/>
                </a:lnTo>
                <a:lnTo>
                  <a:pt x="46" y="740"/>
                </a:lnTo>
                <a:lnTo>
                  <a:pt x="51" y="741"/>
                </a:lnTo>
                <a:lnTo>
                  <a:pt x="54" y="740"/>
                </a:lnTo>
                <a:lnTo>
                  <a:pt x="54" y="740"/>
                </a:lnTo>
                <a:lnTo>
                  <a:pt x="64" y="738"/>
                </a:lnTo>
                <a:lnTo>
                  <a:pt x="77" y="735"/>
                </a:lnTo>
                <a:lnTo>
                  <a:pt x="88" y="733"/>
                </a:lnTo>
                <a:lnTo>
                  <a:pt x="94" y="730"/>
                </a:lnTo>
                <a:lnTo>
                  <a:pt x="94" y="730"/>
                </a:lnTo>
                <a:lnTo>
                  <a:pt x="99" y="728"/>
                </a:lnTo>
                <a:lnTo>
                  <a:pt x="105" y="726"/>
                </a:lnTo>
                <a:lnTo>
                  <a:pt x="114" y="725"/>
                </a:lnTo>
                <a:lnTo>
                  <a:pt x="114" y="596"/>
                </a:lnTo>
                <a:lnTo>
                  <a:pt x="114" y="596"/>
                </a:lnTo>
                <a:lnTo>
                  <a:pt x="120" y="611"/>
                </a:lnTo>
                <a:lnTo>
                  <a:pt x="129" y="631"/>
                </a:lnTo>
                <a:lnTo>
                  <a:pt x="129" y="631"/>
                </a:lnTo>
                <a:lnTo>
                  <a:pt x="130" y="641"/>
                </a:lnTo>
                <a:lnTo>
                  <a:pt x="130" y="654"/>
                </a:lnTo>
                <a:lnTo>
                  <a:pt x="129" y="676"/>
                </a:lnTo>
                <a:lnTo>
                  <a:pt x="129" y="676"/>
                </a:lnTo>
                <a:lnTo>
                  <a:pt x="124" y="720"/>
                </a:lnTo>
                <a:lnTo>
                  <a:pt x="124" y="775"/>
                </a:lnTo>
                <a:lnTo>
                  <a:pt x="129" y="780"/>
                </a:lnTo>
                <a:lnTo>
                  <a:pt x="129" y="790"/>
                </a:lnTo>
                <a:lnTo>
                  <a:pt x="129" y="790"/>
                </a:lnTo>
                <a:lnTo>
                  <a:pt x="123" y="795"/>
                </a:lnTo>
                <a:lnTo>
                  <a:pt x="118" y="799"/>
                </a:lnTo>
                <a:lnTo>
                  <a:pt x="114" y="805"/>
                </a:lnTo>
                <a:lnTo>
                  <a:pt x="114" y="805"/>
                </a:lnTo>
                <a:lnTo>
                  <a:pt x="114" y="807"/>
                </a:lnTo>
                <a:lnTo>
                  <a:pt x="115" y="810"/>
                </a:lnTo>
                <a:lnTo>
                  <a:pt x="119" y="811"/>
                </a:lnTo>
                <a:lnTo>
                  <a:pt x="123" y="812"/>
                </a:lnTo>
                <a:lnTo>
                  <a:pt x="130" y="815"/>
                </a:lnTo>
                <a:lnTo>
                  <a:pt x="134" y="815"/>
                </a:lnTo>
                <a:lnTo>
                  <a:pt x="134" y="815"/>
                </a:lnTo>
                <a:lnTo>
                  <a:pt x="134" y="816"/>
                </a:lnTo>
                <a:lnTo>
                  <a:pt x="135" y="818"/>
                </a:lnTo>
                <a:lnTo>
                  <a:pt x="140" y="822"/>
                </a:lnTo>
                <a:lnTo>
                  <a:pt x="144" y="823"/>
                </a:lnTo>
                <a:lnTo>
                  <a:pt x="149" y="825"/>
                </a:lnTo>
                <a:lnTo>
                  <a:pt x="149" y="825"/>
                </a:lnTo>
                <a:lnTo>
                  <a:pt x="160" y="826"/>
                </a:lnTo>
                <a:lnTo>
                  <a:pt x="170" y="825"/>
                </a:lnTo>
                <a:lnTo>
                  <a:pt x="176" y="823"/>
                </a:lnTo>
                <a:lnTo>
                  <a:pt x="178" y="821"/>
                </a:lnTo>
                <a:lnTo>
                  <a:pt x="178" y="820"/>
                </a:lnTo>
                <a:lnTo>
                  <a:pt x="178" y="820"/>
                </a:lnTo>
                <a:lnTo>
                  <a:pt x="178" y="797"/>
                </a:lnTo>
                <a:lnTo>
                  <a:pt x="178" y="780"/>
                </a:lnTo>
                <a:lnTo>
                  <a:pt x="178" y="780"/>
                </a:lnTo>
                <a:lnTo>
                  <a:pt x="181" y="756"/>
                </a:lnTo>
                <a:lnTo>
                  <a:pt x="181" y="736"/>
                </a:lnTo>
                <a:lnTo>
                  <a:pt x="180" y="728"/>
                </a:lnTo>
                <a:lnTo>
                  <a:pt x="178" y="720"/>
                </a:lnTo>
                <a:lnTo>
                  <a:pt x="178" y="720"/>
                </a:lnTo>
                <a:lnTo>
                  <a:pt x="176" y="710"/>
                </a:lnTo>
                <a:lnTo>
                  <a:pt x="177" y="705"/>
                </a:lnTo>
                <a:lnTo>
                  <a:pt x="177" y="700"/>
                </a:lnTo>
                <a:lnTo>
                  <a:pt x="182" y="688"/>
                </a:lnTo>
                <a:lnTo>
                  <a:pt x="188" y="671"/>
                </a:lnTo>
                <a:lnTo>
                  <a:pt x="188" y="671"/>
                </a:lnTo>
                <a:lnTo>
                  <a:pt x="192" y="659"/>
                </a:lnTo>
                <a:lnTo>
                  <a:pt x="195" y="648"/>
                </a:lnTo>
                <a:lnTo>
                  <a:pt x="197" y="625"/>
                </a:lnTo>
                <a:lnTo>
                  <a:pt x="198" y="608"/>
                </a:lnTo>
                <a:lnTo>
                  <a:pt x="198" y="601"/>
                </a:lnTo>
                <a:lnTo>
                  <a:pt x="198" y="601"/>
                </a:lnTo>
                <a:lnTo>
                  <a:pt x="201" y="600"/>
                </a:lnTo>
                <a:lnTo>
                  <a:pt x="206" y="596"/>
                </a:lnTo>
                <a:lnTo>
                  <a:pt x="208" y="592"/>
                </a:lnTo>
                <a:lnTo>
                  <a:pt x="211" y="589"/>
                </a:lnTo>
                <a:lnTo>
                  <a:pt x="212" y="582"/>
                </a:lnTo>
                <a:lnTo>
                  <a:pt x="213" y="576"/>
                </a:lnTo>
                <a:lnTo>
                  <a:pt x="213" y="576"/>
                </a:lnTo>
                <a:lnTo>
                  <a:pt x="214" y="560"/>
                </a:lnTo>
                <a:lnTo>
                  <a:pt x="218" y="541"/>
                </a:lnTo>
                <a:lnTo>
                  <a:pt x="223" y="521"/>
                </a:lnTo>
                <a:lnTo>
                  <a:pt x="233" y="521"/>
                </a:lnTo>
                <a:lnTo>
                  <a:pt x="233" y="521"/>
                </a:lnTo>
                <a:lnTo>
                  <a:pt x="239" y="587"/>
                </a:lnTo>
                <a:lnTo>
                  <a:pt x="242" y="633"/>
                </a:lnTo>
                <a:lnTo>
                  <a:pt x="243" y="648"/>
                </a:lnTo>
                <a:lnTo>
                  <a:pt x="243" y="656"/>
                </a:lnTo>
                <a:lnTo>
                  <a:pt x="243" y="656"/>
                </a:lnTo>
                <a:lnTo>
                  <a:pt x="241" y="669"/>
                </a:lnTo>
                <a:lnTo>
                  <a:pt x="237" y="697"/>
                </a:lnTo>
                <a:lnTo>
                  <a:pt x="233" y="735"/>
                </a:lnTo>
                <a:lnTo>
                  <a:pt x="233" y="735"/>
                </a:lnTo>
                <a:lnTo>
                  <a:pt x="233" y="748"/>
                </a:lnTo>
                <a:lnTo>
                  <a:pt x="233" y="758"/>
                </a:lnTo>
                <a:lnTo>
                  <a:pt x="233" y="765"/>
                </a:lnTo>
                <a:lnTo>
                  <a:pt x="233" y="765"/>
                </a:lnTo>
                <a:lnTo>
                  <a:pt x="233" y="772"/>
                </a:lnTo>
                <a:lnTo>
                  <a:pt x="233" y="782"/>
                </a:lnTo>
                <a:lnTo>
                  <a:pt x="233" y="795"/>
                </a:lnTo>
                <a:lnTo>
                  <a:pt x="233" y="805"/>
                </a:lnTo>
                <a:lnTo>
                  <a:pt x="233" y="805"/>
                </a:lnTo>
                <a:lnTo>
                  <a:pt x="232" y="806"/>
                </a:lnTo>
                <a:lnTo>
                  <a:pt x="227" y="808"/>
                </a:lnTo>
                <a:lnTo>
                  <a:pt x="224" y="813"/>
                </a:lnTo>
                <a:lnTo>
                  <a:pt x="223" y="816"/>
                </a:lnTo>
                <a:lnTo>
                  <a:pt x="223" y="820"/>
                </a:lnTo>
                <a:lnTo>
                  <a:pt x="223" y="820"/>
                </a:lnTo>
                <a:lnTo>
                  <a:pt x="224" y="823"/>
                </a:lnTo>
                <a:lnTo>
                  <a:pt x="227" y="826"/>
                </a:lnTo>
                <a:lnTo>
                  <a:pt x="234" y="831"/>
                </a:lnTo>
                <a:lnTo>
                  <a:pt x="243" y="833"/>
                </a:lnTo>
                <a:lnTo>
                  <a:pt x="248" y="835"/>
                </a:lnTo>
                <a:lnTo>
                  <a:pt x="248" y="835"/>
                </a:lnTo>
                <a:lnTo>
                  <a:pt x="262" y="835"/>
                </a:lnTo>
                <a:lnTo>
                  <a:pt x="273" y="835"/>
                </a:lnTo>
                <a:lnTo>
                  <a:pt x="278" y="805"/>
                </a:lnTo>
                <a:lnTo>
                  <a:pt x="278" y="805"/>
                </a:lnTo>
                <a:lnTo>
                  <a:pt x="282" y="800"/>
                </a:lnTo>
                <a:lnTo>
                  <a:pt x="284" y="794"/>
                </a:lnTo>
                <a:lnTo>
                  <a:pt x="288" y="785"/>
                </a:lnTo>
                <a:lnTo>
                  <a:pt x="288" y="785"/>
                </a:lnTo>
                <a:lnTo>
                  <a:pt x="292" y="774"/>
                </a:lnTo>
                <a:lnTo>
                  <a:pt x="296" y="760"/>
                </a:lnTo>
                <a:lnTo>
                  <a:pt x="301" y="749"/>
                </a:lnTo>
                <a:lnTo>
                  <a:pt x="303" y="744"/>
                </a:lnTo>
                <a:lnTo>
                  <a:pt x="303" y="740"/>
                </a:lnTo>
                <a:lnTo>
                  <a:pt x="303" y="740"/>
                </a:lnTo>
                <a:lnTo>
                  <a:pt x="304" y="710"/>
                </a:lnTo>
                <a:lnTo>
                  <a:pt x="308" y="653"/>
                </a:lnTo>
                <a:lnTo>
                  <a:pt x="313" y="571"/>
                </a:lnTo>
                <a:lnTo>
                  <a:pt x="313" y="571"/>
                </a:lnTo>
                <a:lnTo>
                  <a:pt x="321" y="529"/>
                </a:lnTo>
                <a:lnTo>
                  <a:pt x="328" y="498"/>
                </a:lnTo>
                <a:lnTo>
                  <a:pt x="332" y="477"/>
                </a:lnTo>
                <a:lnTo>
                  <a:pt x="332" y="477"/>
                </a:lnTo>
                <a:lnTo>
                  <a:pt x="336" y="467"/>
                </a:lnTo>
                <a:lnTo>
                  <a:pt x="341" y="459"/>
                </a:lnTo>
                <a:lnTo>
                  <a:pt x="346" y="454"/>
                </a:lnTo>
                <a:lnTo>
                  <a:pt x="347" y="452"/>
                </a:lnTo>
                <a:lnTo>
                  <a:pt x="347" y="452"/>
                </a:lnTo>
                <a:lnTo>
                  <a:pt x="350" y="451"/>
                </a:lnTo>
                <a:lnTo>
                  <a:pt x="356" y="448"/>
                </a:lnTo>
                <a:lnTo>
                  <a:pt x="362" y="447"/>
                </a:lnTo>
                <a:lnTo>
                  <a:pt x="362" y="447"/>
                </a:lnTo>
                <a:lnTo>
                  <a:pt x="361" y="442"/>
                </a:lnTo>
                <a:lnTo>
                  <a:pt x="359" y="430"/>
                </a:lnTo>
                <a:lnTo>
                  <a:pt x="356" y="413"/>
                </a:lnTo>
                <a:lnTo>
                  <a:pt x="352" y="402"/>
                </a:lnTo>
                <a:lnTo>
                  <a:pt x="352" y="402"/>
                </a:lnTo>
                <a:lnTo>
                  <a:pt x="351" y="395"/>
                </a:lnTo>
                <a:lnTo>
                  <a:pt x="349" y="384"/>
                </a:lnTo>
                <a:lnTo>
                  <a:pt x="346" y="354"/>
                </a:lnTo>
                <a:lnTo>
                  <a:pt x="342" y="313"/>
                </a:lnTo>
                <a:lnTo>
                  <a:pt x="342" y="313"/>
                </a:lnTo>
                <a:lnTo>
                  <a:pt x="362" y="278"/>
                </a:lnTo>
                <a:lnTo>
                  <a:pt x="362" y="278"/>
                </a:lnTo>
                <a:lnTo>
                  <a:pt x="366" y="275"/>
                </a:lnTo>
                <a:lnTo>
                  <a:pt x="371" y="273"/>
                </a:lnTo>
                <a:lnTo>
                  <a:pt x="375" y="272"/>
                </a:lnTo>
                <a:lnTo>
                  <a:pt x="377" y="268"/>
                </a:lnTo>
                <a:lnTo>
                  <a:pt x="380" y="264"/>
                </a:lnTo>
                <a:lnTo>
                  <a:pt x="382" y="258"/>
                </a:lnTo>
                <a:lnTo>
                  <a:pt x="382" y="258"/>
                </a:lnTo>
                <a:lnTo>
                  <a:pt x="383" y="249"/>
                </a:lnTo>
                <a:lnTo>
                  <a:pt x="385" y="237"/>
                </a:lnTo>
                <a:lnTo>
                  <a:pt x="385" y="208"/>
                </a:lnTo>
                <a:lnTo>
                  <a:pt x="383" y="193"/>
                </a:lnTo>
                <a:lnTo>
                  <a:pt x="382" y="180"/>
                </a:lnTo>
                <a:lnTo>
                  <a:pt x="380" y="170"/>
                </a:lnTo>
                <a:lnTo>
                  <a:pt x="377" y="164"/>
                </a:lnTo>
                <a:lnTo>
                  <a:pt x="377" y="164"/>
                </a:lnTo>
                <a:lnTo>
                  <a:pt x="373" y="160"/>
                </a:lnTo>
                <a:lnTo>
                  <a:pt x="369" y="156"/>
                </a:lnTo>
                <a:lnTo>
                  <a:pt x="357" y="150"/>
                </a:lnTo>
                <a:lnTo>
                  <a:pt x="342" y="144"/>
                </a:lnTo>
                <a:lnTo>
                  <a:pt x="318" y="119"/>
                </a:lnTo>
                <a:lnTo>
                  <a:pt x="318" y="104"/>
                </a:lnTo>
                <a:lnTo>
                  <a:pt x="318" y="94"/>
                </a:lnTo>
                <a:lnTo>
                  <a:pt x="318" y="89"/>
                </a:lnTo>
                <a:lnTo>
                  <a:pt x="318" y="89"/>
                </a:lnTo>
                <a:lnTo>
                  <a:pt x="330" y="78"/>
                </a:lnTo>
                <a:lnTo>
                  <a:pt x="339" y="69"/>
                </a:lnTo>
                <a:lnTo>
                  <a:pt x="342" y="64"/>
                </a:lnTo>
                <a:lnTo>
                  <a:pt x="342" y="64"/>
                </a:lnTo>
                <a:lnTo>
                  <a:pt x="347" y="41"/>
                </a:lnTo>
                <a:lnTo>
                  <a:pt x="349" y="25"/>
                </a:lnTo>
                <a:lnTo>
                  <a:pt x="349" y="18"/>
                </a:lnTo>
                <a:lnTo>
                  <a:pt x="347" y="15"/>
                </a:lnTo>
                <a:lnTo>
                  <a:pt x="347" y="15"/>
                </a:lnTo>
                <a:lnTo>
                  <a:pt x="342" y="10"/>
                </a:lnTo>
                <a:lnTo>
                  <a:pt x="336" y="5"/>
                </a:lnTo>
                <a:lnTo>
                  <a:pt x="328" y="0"/>
                </a:lnTo>
                <a:lnTo>
                  <a:pt x="318" y="5"/>
                </a:lnTo>
                <a:lnTo>
                  <a:pt x="293" y="5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7"/>
          <p:cNvSpPr>
            <a:spLocks/>
          </p:cNvSpPr>
          <p:nvPr/>
        </p:nvSpPr>
        <p:spPr bwMode="auto">
          <a:xfrm>
            <a:off x="4681854" y="2708919"/>
            <a:ext cx="598997" cy="1721869"/>
          </a:xfrm>
          <a:custGeom>
            <a:avLst/>
            <a:gdLst>
              <a:gd name="T0" fmla="*/ 111 w 303"/>
              <a:gd name="T1" fmla="*/ 5 h 871"/>
              <a:gd name="T2" fmla="*/ 85 w 303"/>
              <a:gd name="T3" fmla="*/ 46 h 871"/>
              <a:gd name="T4" fmla="*/ 109 w 303"/>
              <a:gd name="T5" fmla="*/ 110 h 871"/>
              <a:gd name="T6" fmla="*/ 124 w 303"/>
              <a:gd name="T7" fmla="*/ 130 h 871"/>
              <a:gd name="T8" fmla="*/ 41 w 303"/>
              <a:gd name="T9" fmla="*/ 165 h 871"/>
              <a:gd name="T10" fmla="*/ 25 w 303"/>
              <a:gd name="T11" fmla="*/ 269 h 871"/>
              <a:gd name="T12" fmla="*/ 0 w 303"/>
              <a:gd name="T13" fmla="*/ 443 h 871"/>
              <a:gd name="T14" fmla="*/ 10 w 303"/>
              <a:gd name="T15" fmla="*/ 448 h 871"/>
              <a:gd name="T16" fmla="*/ 10 w 303"/>
              <a:gd name="T17" fmla="*/ 488 h 871"/>
              <a:gd name="T18" fmla="*/ 20 w 303"/>
              <a:gd name="T19" fmla="*/ 503 h 871"/>
              <a:gd name="T20" fmla="*/ 20 w 303"/>
              <a:gd name="T21" fmla="*/ 483 h 871"/>
              <a:gd name="T22" fmla="*/ 25 w 303"/>
              <a:gd name="T23" fmla="*/ 468 h 871"/>
              <a:gd name="T24" fmla="*/ 35 w 303"/>
              <a:gd name="T25" fmla="*/ 477 h 871"/>
              <a:gd name="T26" fmla="*/ 30 w 303"/>
              <a:gd name="T27" fmla="*/ 458 h 871"/>
              <a:gd name="T28" fmla="*/ 55 w 303"/>
              <a:gd name="T29" fmla="*/ 443 h 871"/>
              <a:gd name="T30" fmla="*/ 60 w 303"/>
              <a:gd name="T31" fmla="*/ 538 h 871"/>
              <a:gd name="T32" fmla="*/ 65 w 303"/>
              <a:gd name="T33" fmla="*/ 592 h 871"/>
              <a:gd name="T34" fmla="*/ 75 w 303"/>
              <a:gd name="T35" fmla="*/ 642 h 871"/>
              <a:gd name="T36" fmla="*/ 75 w 303"/>
              <a:gd name="T37" fmla="*/ 786 h 871"/>
              <a:gd name="T38" fmla="*/ 95 w 303"/>
              <a:gd name="T39" fmla="*/ 816 h 871"/>
              <a:gd name="T40" fmla="*/ 80 w 303"/>
              <a:gd name="T41" fmla="*/ 861 h 871"/>
              <a:gd name="T42" fmla="*/ 101 w 303"/>
              <a:gd name="T43" fmla="*/ 866 h 871"/>
              <a:gd name="T44" fmla="*/ 129 w 303"/>
              <a:gd name="T45" fmla="*/ 871 h 871"/>
              <a:gd name="T46" fmla="*/ 139 w 303"/>
              <a:gd name="T47" fmla="*/ 852 h 871"/>
              <a:gd name="T48" fmla="*/ 129 w 303"/>
              <a:gd name="T49" fmla="*/ 756 h 871"/>
              <a:gd name="T50" fmla="*/ 129 w 303"/>
              <a:gd name="T51" fmla="*/ 564 h 871"/>
              <a:gd name="T52" fmla="*/ 140 w 303"/>
              <a:gd name="T53" fmla="*/ 549 h 871"/>
              <a:gd name="T54" fmla="*/ 144 w 303"/>
              <a:gd name="T55" fmla="*/ 587 h 871"/>
              <a:gd name="T56" fmla="*/ 149 w 303"/>
              <a:gd name="T57" fmla="*/ 736 h 871"/>
              <a:gd name="T58" fmla="*/ 150 w 303"/>
              <a:gd name="T59" fmla="*/ 762 h 871"/>
              <a:gd name="T60" fmla="*/ 149 w 303"/>
              <a:gd name="T61" fmla="*/ 826 h 871"/>
              <a:gd name="T62" fmla="*/ 165 w 303"/>
              <a:gd name="T63" fmla="*/ 859 h 871"/>
              <a:gd name="T64" fmla="*/ 181 w 303"/>
              <a:gd name="T65" fmla="*/ 847 h 871"/>
              <a:gd name="T66" fmla="*/ 189 w 303"/>
              <a:gd name="T67" fmla="*/ 786 h 871"/>
              <a:gd name="T68" fmla="*/ 201 w 303"/>
              <a:gd name="T69" fmla="*/ 693 h 871"/>
              <a:gd name="T70" fmla="*/ 214 w 303"/>
              <a:gd name="T71" fmla="*/ 533 h 871"/>
              <a:gd name="T72" fmla="*/ 229 w 303"/>
              <a:gd name="T73" fmla="*/ 467 h 871"/>
              <a:gd name="T74" fmla="*/ 241 w 303"/>
              <a:gd name="T75" fmla="*/ 448 h 871"/>
              <a:gd name="T76" fmla="*/ 234 w 303"/>
              <a:gd name="T77" fmla="*/ 274 h 871"/>
              <a:gd name="T78" fmla="*/ 258 w 303"/>
              <a:gd name="T79" fmla="*/ 349 h 871"/>
              <a:gd name="T80" fmla="*/ 255 w 303"/>
              <a:gd name="T81" fmla="*/ 464 h 871"/>
              <a:gd name="T82" fmla="*/ 258 w 303"/>
              <a:gd name="T83" fmla="*/ 478 h 871"/>
              <a:gd name="T84" fmla="*/ 273 w 303"/>
              <a:gd name="T85" fmla="*/ 463 h 871"/>
              <a:gd name="T86" fmla="*/ 273 w 303"/>
              <a:gd name="T87" fmla="*/ 483 h 871"/>
              <a:gd name="T88" fmla="*/ 271 w 303"/>
              <a:gd name="T89" fmla="*/ 494 h 871"/>
              <a:gd name="T90" fmla="*/ 278 w 303"/>
              <a:gd name="T91" fmla="*/ 498 h 871"/>
              <a:gd name="T92" fmla="*/ 298 w 303"/>
              <a:gd name="T93" fmla="*/ 478 h 871"/>
              <a:gd name="T94" fmla="*/ 293 w 303"/>
              <a:gd name="T95" fmla="*/ 289 h 871"/>
              <a:gd name="T96" fmla="*/ 273 w 303"/>
              <a:gd name="T97" fmla="*/ 224 h 871"/>
              <a:gd name="T98" fmla="*/ 247 w 303"/>
              <a:gd name="T99" fmla="*/ 150 h 871"/>
              <a:gd name="T100" fmla="*/ 220 w 303"/>
              <a:gd name="T101" fmla="*/ 139 h 871"/>
              <a:gd name="T102" fmla="*/ 184 w 303"/>
              <a:gd name="T103" fmla="*/ 125 h 871"/>
              <a:gd name="T104" fmla="*/ 194 w 303"/>
              <a:gd name="T105" fmla="*/ 90 h 871"/>
              <a:gd name="T106" fmla="*/ 194 w 303"/>
              <a:gd name="T107" fmla="*/ 36 h 871"/>
              <a:gd name="T108" fmla="*/ 174 w 303"/>
              <a:gd name="T109" fmla="*/ 11 h 871"/>
              <a:gd name="T110" fmla="*/ 148 w 303"/>
              <a:gd name="T111" fmla="*/ 1 h 871"/>
              <a:gd name="T112" fmla="*/ 133 w 303"/>
              <a:gd name="T113" fmla="*/ 2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3" h="871">
                <a:moveTo>
                  <a:pt x="129" y="1"/>
                </a:moveTo>
                <a:lnTo>
                  <a:pt x="129" y="1"/>
                </a:lnTo>
                <a:lnTo>
                  <a:pt x="128" y="0"/>
                </a:lnTo>
                <a:lnTo>
                  <a:pt x="126" y="0"/>
                </a:lnTo>
                <a:lnTo>
                  <a:pt x="118" y="2"/>
                </a:lnTo>
                <a:lnTo>
                  <a:pt x="111" y="5"/>
                </a:lnTo>
                <a:lnTo>
                  <a:pt x="104" y="6"/>
                </a:lnTo>
                <a:lnTo>
                  <a:pt x="104" y="6"/>
                </a:lnTo>
                <a:lnTo>
                  <a:pt x="102" y="7"/>
                </a:lnTo>
                <a:lnTo>
                  <a:pt x="99" y="12"/>
                </a:lnTo>
                <a:lnTo>
                  <a:pt x="93" y="26"/>
                </a:lnTo>
                <a:lnTo>
                  <a:pt x="85" y="46"/>
                </a:lnTo>
                <a:lnTo>
                  <a:pt x="85" y="75"/>
                </a:lnTo>
                <a:lnTo>
                  <a:pt x="99" y="85"/>
                </a:lnTo>
                <a:lnTo>
                  <a:pt x="99" y="85"/>
                </a:lnTo>
                <a:lnTo>
                  <a:pt x="103" y="95"/>
                </a:lnTo>
                <a:lnTo>
                  <a:pt x="106" y="104"/>
                </a:lnTo>
                <a:lnTo>
                  <a:pt x="109" y="110"/>
                </a:lnTo>
                <a:lnTo>
                  <a:pt x="109" y="110"/>
                </a:lnTo>
                <a:lnTo>
                  <a:pt x="113" y="114"/>
                </a:lnTo>
                <a:lnTo>
                  <a:pt x="114" y="115"/>
                </a:lnTo>
                <a:lnTo>
                  <a:pt x="129" y="120"/>
                </a:lnTo>
                <a:lnTo>
                  <a:pt x="124" y="130"/>
                </a:lnTo>
                <a:lnTo>
                  <a:pt x="124" y="130"/>
                </a:lnTo>
                <a:lnTo>
                  <a:pt x="90" y="145"/>
                </a:lnTo>
                <a:lnTo>
                  <a:pt x="50" y="160"/>
                </a:lnTo>
                <a:lnTo>
                  <a:pt x="50" y="160"/>
                </a:lnTo>
                <a:lnTo>
                  <a:pt x="46" y="161"/>
                </a:lnTo>
                <a:lnTo>
                  <a:pt x="44" y="162"/>
                </a:lnTo>
                <a:lnTo>
                  <a:pt x="41" y="165"/>
                </a:lnTo>
                <a:lnTo>
                  <a:pt x="40" y="170"/>
                </a:lnTo>
                <a:lnTo>
                  <a:pt x="40" y="170"/>
                </a:lnTo>
                <a:lnTo>
                  <a:pt x="35" y="218"/>
                </a:lnTo>
                <a:lnTo>
                  <a:pt x="30" y="251"/>
                </a:lnTo>
                <a:lnTo>
                  <a:pt x="27" y="263"/>
                </a:lnTo>
                <a:lnTo>
                  <a:pt x="25" y="269"/>
                </a:lnTo>
                <a:lnTo>
                  <a:pt x="25" y="269"/>
                </a:lnTo>
                <a:lnTo>
                  <a:pt x="22" y="275"/>
                </a:lnTo>
                <a:lnTo>
                  <a:pt x="20" y="288"/>
                </a:lnTo>
                <a:lnTo>
                  <a:pt x="15" y="318"/>
                </a:lnTo>
                <a:lnTo>
                  <a:pt x="10" y="359"/>
                </a:lnTo>
                <a:lnTo>
                  <a:pt x="0" y="443"/>
                </a:lnTo>
                <a:lnTo>
                  <a:pt x="0" y="443"/>
                </a:lnTo>
                <a:lnTo>
                  <a:pt x="3" y="446"/>
                </a:lnTo>
                <a:lnTo>
                  <a:pt x="5" y="448"/>
                </a:lnTo>
                <a:lnTo>
                  <a:pt x="5" y="448"/>
                </a:lnTo>
                <a:lnTo>
                  <a:pt x="8" y="448"/>
                </a:lnTo>
                <a:lnTo>
                  <a:pt x="10" y="448"/>
                </a:lnTo>
                <a:lnTo>
                  <a:pt x="10" y="448"/>
                </a:lnTo>
                <a:lnTo>
                  <a:pt x="11" y="449"/>
                </a:lnTo>
                <a:lnTo>
                  <a:pt x="11" y="453"/>
                </a:lnTo>
                <a:lnTo>
                  <a:pt x="11" y="466"/>
                </a:lnTo>
                <a:lnTo>
                  <a:pt x="10" y="488"/>
                </a:lnTo>
                <a:lnTo>
                  <a:pt x="10" y="488"/>
                </a:lnTo>
                <a:lnTo>
                  <a:pt x="11" y="493"/>
                </a:lnTo>
                <a:lnTo>
                  <a:pt x="14" y="498"/>
                </a:lnTo>
                <a:lnTo>
                  <a:pt x="16" y="502"/>
                </a:lnTo>
                <a:lnTo>
                  <a:pt x="19" y="503"/>
                </a:lnTo>
                <a:lnTo>
                  <a:pt x="20" y="503"/>
                </a:lnTo>
                <a:lnTo>
                  <a:pt x="20" y="503"/>
                </a:lnTo>
                <a:lnTo>
                  <a:pt x="21" y="502"/>
                </a:lnTo>
                <a:lnTo>
                  <a:pt x="21" y="500"/>
                </a:lnTo>
                <a:lnTo>
                  <a:pt x="21" y="494"/>
                </a:lnTo>
                <a:lnTo>
                  <a:pt x="20" y="488"/>
                </a:lnTo>
                <a:lnTo>
                  <a:pt x="20" y="483"/>
                </a:lnTo>
                <a:lnTo>
                  <a:pt x="20" y="483"/>
                </a:lnTo>
                <a:lnTo>
                  <a:pt x="21" y="478"/>
                </a:lnTo>
                <a:lnTo>
                  <a:pt x="22" y="472"/>
                </a:lnTo>
                <a:lnTo>
                  <a:pt x="24" y="468"/>
                </a:lnTo>
                <a:lnTo>
                  <a:pt x="24" y="467"/>
                </a:lnTo>
                <a:lnTo>
                  <a:pt x="25" y="468"/>
                </a:lnTo>
                <a:lnTo>
                  <a:pt x="25" y="468"/>
                </a:lnTo>
                <a:lnTo>
                  <a:pt x="30" y="475"/>
                </a:lnTo>
                <a:lnTo>
                  <a:pt x="32" y="478"/>
                </a:lnTo>
                <a:lnTo>
                  <a:pt x="34" y="478"/>
                </a:lnTo>
                <a:lnTo>
                  <a:pt x="35" y="478"/>
                </a:lnTo>
                <a:lnTo>
                  <a:pt x="35" y="478"/>
                </a:lnTo>
                <a:lnTo>
                  <a:pt x="35" y="477"/>
                </a:lnTo>
                <a:lnTo>
                  <a:pt x="35" y="474"/>
                </a:lnTo>
                <a:lnTo>
                  <a:pt x="32" y="467"/>
                </a:lnTo>
                <a:lnTo>
                  <a:pt x="30" y="461"/>
                </a:lnTo>
                <a:lnTo>
                  <a:pt x="30" y="458"/>
                </a:lnTo>
                <a:lnTo>
                  <a:pt x="30" y="458"/>
                </a:lnTo>
                <a:lnTo>
                  <a:pt x="30" y="458"/>
                </a:lnTo>
                <a:lnTo>
                  <a:pt x="32" y="458"/>
                </a:lnTo>
                <a:lnTo>
                  <a:pt x="36" y="458"/>
                </a:lnTo>
                <a:lnTo>
                  <a:pt x="40" y="458"/>
                </a:lnTo>
                <a:lnTo>
                  <a:pt x="40" y="443"/>
                </a:lnTo>
                <a:lnTo>
                  <a:pt x="55" y="443"/>
                </a:lnTo>
                <a:lnTo>
                  <a:pt x="55" y="443"/>
                </a:lnTo>
                <a:lnTo>
                  <a:pt x="55" y="469"/>
                </a:lnTo>
                <a:lnTo>
                  <a:pt x="55" y="503"/>
                </a:lnTo>
                <a:lnTo>
                  <a:pt x="55" y="503"/>
                </a:lnTo>
                <a:lnTo>
                  <a:pt x="56" y="513"/>
                </a:lnTo>
                <a:lnTo>
                  <a:pt x="57" y="524"/>
                </a:lnTo>
                <a:lnTo>
                  <a:pt x="60" y="538"/>
                </a:lnTo>
                <a:lnTo>
                  <a:pt x="60" y="538"/>
                </a:lnTo>
                <a:lnTo>
                  <a:pt x="62" y="543"/>
                </a:lnTo>
                <a:lnTo>
                  <a:pt x="65" y="548"/>
                </a:lnTo>
                <a:lnTo>
                  <a:pt x="65" y="548"/>
                </a:lnTo>
                <a:lnTo>
                  <a:pt x="65" y="569"/>
                </a:lnTo>
                <a:lnTo>
                  <a:pt x="65" y="592"/>
                </a:lnTo>
                <a:lnTo>
                  <a:pt x="65" y="592"/>
                </a:lnTo>
                <a:lnTo>
                  <a:pt x="70" y="612"/>
                </a:lnTo>
                <a:lnTo>
                  <a:pt x="70" y="612"/>
                </a:lnTo>
                <a:lnTo>
                  <a:pt x="73" y="630"/>
                </a:lnTo>
                <a:lnTo>
                  <a:pt x="75" y="642"/>
                </a:lnTo>
                <a:lnTo>
                  <a:pt x="75" y="642"/>
                </a:lnTo>
                <a:lnTo>
                  <a:pt x="75" y="702"/>
                </a:lnTo>
                <a:lnTo>
                  <a:pt x="75" y="766"/>
                </a:lnTo>
                <a:lnTo>
                  <a:pt x="75" y="766"/>
                </a:lnTo>
                <a:lnTo>
                  <a:pt x="73" y="779"/>
                </a:lnTo>
                <a:lnTo>
                  <a:pt x="73" y="784"/>
                </a:lnTo>
                <a:lnTo>
                  <a:pt x="75" y="786"/>
                </a:lnTo>
                <a:lnTo>
                  <a:pt x="75" y="786"/>
                </a:lnTo>
                <a:lnTo>
                  <a:pt x="78" y="790"/>
                </a:lnTo>
                <a:lnTo>
                  <a:pt x="85" y="798"/>
                </a:lnTo>
                <a:lnTo>
                  <a:pt x="91" y="808"/>
                </a:lnTo>
                <a:lnTo>
                  <a:pt x="95" y="816"/>
                </a:lnTo>
                <a:lnTo>
                  <a:pt x="95" y="816"/>
                </a:lnTo>
                <a:lnTo>
                  <a:pt x="99" y="841"/>
                </a:lnTo>
                <a:lnTo>
                  <a:pt x="99" y="841"/>
                </a:lnTo>
                <a:lnTo>
                  <a:pt x="90" y="847"/>
                </a:lnTo>
                <a:lnTo>
                  <a:pt x="83" y="853"/>
                </a:lnTo>
                <a:lnTo>
                  <a:pt x="81" y="857"/>
                </a:lnTo>
                <a:lnTo>
                  <a:pt x="80" y="861"/>
                </a:lnTo>
                <a:lnTo>
                  <a:pt x="80" y="861"/>
                </a:lnTo>
                <a:lnTo>
                  <a:pt x="81" y="863"/>
                </a:lnTo>
                <a:lnTo>
                  <a:pt x="83" y="866"/>
                </a:lnTo>
                <a:lnTo>
                  <a:pt x="87" y="867"/>
                </a:lnTo>
                <a:lnTo>
                  <a:pt x="92" y="867"/>
                </a:lnTo>
                <a:lnTo>
                  <a:pt x="101" y="866"/>
                </a:lnTo>
                <a:lnTo>
                  <a:pt x="104" y="866"/>
                </a:lnTo>
                <a:lnTo>
                  <a:pt x="104" y="866"/>
                </a:lnTo>
                <a:lnTo>
                  <a:pt x="113" y="868"/>
                </a:lnTo>
                <a:lnTo>
                  <a:pt x="122" y="869"/>
                </a:lnTo>
                <a:lnTo>
                  <a:pt x="129" y="871"/>
                </a:lnTo>
                <a:lnTo>
                  <a:pt x="129" y="871"/>
                </a:lnTo>
                <a:lnTo>
                  <a:pt x="134" y="871"/>
                </a:lnTo>
                <a:lnTo>
                  <a:pt x="138" y="869"/>
                </a:lnTo>
                <a:lnTo>
                  <a:pt x="139" y="868"/>
                </a:lnTo>
                <a:lnTo>
                  <a:pt x="139" y="866"/>
                </a:lnTo>
                <a:lnTo>
                  <a:pt x="139" y="866"/>
                </a:lnTo>
                <a:lnTo>
                  <a:pt x="139" y="852"/>
                </a:lnTo>
                <a:lnTo>
                  <a:pt x="139" y="826"/>
                </a:lnTo>
                <a:lnTo>
                  <a:pt x="139" y="798"/>
                </a:lnTo>
                <a:lnTo>
                  <a:pt x="139" y="786"/>
                </a:lnTo>
                <a:lnTo>
                  <a:pt x="139" y="786"/>
                </a:lnTo>
                <a:lnTo>
                  <a:pt x="134" y="770"/>
                </a:lnTo>
                <a:lnTo>
                  <a:pt x="129" y="756"/>
                </a:lnTo>
                <a:lnTo>
                  <a:pt x="129" y="756"/>
                </a:lnTo>
                <a:lnTo>
                  <a:pt x="131" y="662"/>
                </a:lnTo>
                <a:lnTo>
                  <a:pt x="131" y="597"/>
                </a:lnTo>
                <a:lnTo>
                  <a:pt x="129" y="567"/>
                </a:lnTo>
                <a:lnTo>
                  <a:pt x="129" y="567"/>
                </a:lnTo>
                <a:lnTo>
                  <a:pt x="129" y="564"/>
                </a:lnTo>
                <a:lnTo>
                  <a:pt x="131" y="556"/>
                </a:lnTo>
                <a:lnTo>
                  <a:pt x="134" y="550"/>
                </a:lnTo>
                <a:lnTo>
                  <a:pt x="137" y="548"/>
                </a:lnTo>
                <a:lnTo>
                  <a:pt x="139" y="548"/>
                </a:lnTo>
                <a:lnTo>
                  <a:pt x="139" y="548"/>
                </a:lnTo>
                <a:lnTo>
                  <a:pt x="140" y="549"/>
                </a:lnTo>
                <a:lnTo>
                  <a:pt x="142" y="550"/>
                </a:lnTo>
                <a:lnTo>
                  <a:pt x="143" y="555"/>
                </a:lnTo>
                <a:lnTo>
                  <a:pt x="144" y="567"/>
                </a:lnTo>
                <a:lnTo>
                  <a:pt x="144" y="581"/>
                </a:lnTo>
                <a:lnTo>
                  <a:pt x="144" y="587"/>
                </a:lnTo>
                <a:lnTo>
                  <a:pt x="144" y="587"/>
                </a:lnTo>
                <a:lnTo>
                  <a:pt x="149" y="622"/>
                </a:lnTo>
                <a:lnTo>
                  <a:pt x="154" y="657"/>
                </a:lnTo>
                <a:lnTo>
                  <a:pt x="154" y="657"/>
                </a:lnTo>
                <a:lnTo>
                  <a:pt x="152" y="697"/>
                </a:lnTo>
                <a:lnTo>
                  <a:pt x="149" y="736"/>
                </a:lnTo>
                <a:lnTo>
                  <a:pt x="149" y="736"/>
                </a:lnTo>
                <a:lnTo>
                  <a:pt x="149" y="743"/>
                </a:lnTo>
                <a:lnTo>
                  <a:pt x="150" y="748"/>
                </a:lnTo>
                <a:lnTo>
                  <a:pt x="149" y="751"/>
                </a:lnTo>
                <a:lnTo>
                  <a:pt x="149" y="751"/>
                </a:lnTo>
                <a:lnTo>
                  <a:pt x="149" y="756"/>
                </a:lnTo>
                <a:lnTo>
                  <a:pt x="150" y="762"/>
                </a:lnTo>
                <a:lnTo>
                  <a:pt x="154" y="771"/>
                </a:lnTo>
                <a:lnTo>
                  <a:pt x="154" y="771"/>
                </a:lnTo>
                <a:lnTo>
                  <a:pt x="150" y="792"/>
                </a:lnTo>
                <a:lnTo>
                  <a:pt x="149" y="811"/>
                </a:lnTo>
                <a:lnTo>
                  <a:pt x="148" y="818"/>
                </a:lnTo>
                <a:lnTo>
                  <a:pt x="149" y="826"/>
                </a:lnTo>
                <a:lnTo>
                  <a:pt x="149" y="826"/>
                </a:lnTo>
                <a:lnTo>
                  <a:pt x="153" y="838"/>
                </a:lnTo>
                <a:lnTo>
                  <a:pt x="157" y="849"/>
                </a:lnTo>
                <a:lnTo>
                  <a:pt x="159" y="853"/>
                </a:lnTo>
                <a:lnTo>
                  <a:pt x="163" y="857"/>
                </a:lnTo>
                <a:lnTo>
                  <a:pt x="165" y="859"/>
                </a:lnTo>
                <a:lnTo>
                  <a:pt x="169" y="861"/>
                </a:lnTo>
                <a:lnTo>
                  <a:pt x="169" y="861"/>
                </a:lnTo>
                <a:lnTo>
                  <a:pt x="173" y="859"/>
                </a:lnTo>
                <a:lnTo>
                  <a:pt x="175" y="857"/>
                </a:lnTo>
                <a:lnTo>
                  <a:pt x="179" y="853"/>
                </a:lnTo>
                <a:lnTo>
                  <a:pt x="181" y="847"/>
                </a:lnTo>
                <a:lnTo>
                  <a:pt x="186" y="835"/>
                </a:lnTo>
                <a:lnTo>
                  <a:pt x="189" y="821"/>
                </a:lnTo>
                <a:lnTo>
                  <a:pt x="189" y="821"/>
                </a:lnTo>
                <a:lnTo>
                  <a:pt x="189" y="808"/>
                </a:lnTo>
                <a:lnTo>
                  <a:pt x="189" y="796"/>
                </a:lnTo>
                <a:lnTo>
                  <a:pt x="189" y="786"/>
                </a:lnTo>
                <a:lnTo>
                  <a:pt x="189" y="781"/>
                </a:lnTo>
                <a:lnTo>
                  <a:pt x="189" y="781"/>
                </a:lnTo>
                <a:lnTo>
                  <a:pt x="191" y="754"/>
                </a:lnTo>
                <a:lnTo>
                  <a:pt x="194" y="726"/>
                </a:lnTo>
                <a:lnTo>
                  <a:pt x="194" y="726"/>
                </a:lnTo>
                <a:lnTo>
                  <a:pt x="201" y="693"/>
                </a:lnTo>
                <a:lnTo>
                  <a:pt x="209" y="662"/>
                </a:lnTo>
                <a:lnTo>
                  <a:pt x="209" y="662"/>
                </a:lnTo>
                <a:lnTo>
                  <a:pt x="211" y="596"/>
                </a:lnTo>
                <a:lnTo>
                  <a:pt x="214" y="533"/>
                </a:lnTo>
                <a:lnTo>
                  <a:pt x="214" y="533"/>
                </a:lnTo>
                <a:lnTo>
                  <a:pt x="214" y="533"/>
                </a:lnTo>
                <a:lnTo>
                  <a:pt x="216" y="531"/>
                </a:lnTo>
                <a:lnTo>
                  <a:pt x="219" y="528"/>
                </a:lnTo>
                <a:lnTo>
                  <a:pt x="219" y="528"/>
                </a:lnTo>
                <a:lnTo>
                  <a:pt x="225" y="495"/>
                </a:lnTo>
                <a:lnTo>
                  <a:pt x="229" y="474"/>
                </a:lnTo>
                <a:lnTo>
                  <a:pt x="229" y="467"/>
                </a:lnTo>
                <a:lnTo>
                  <a:pt x="229" y="463"/>
                </a:lnTo>
                <a:lnTo>
                  <a:pt x="229" y="463"/>
                </a:lnTo>
                <a:lnTo>
                  <a:pt x="229" y="462"/>
                </a:lnTo>
                <a:lnTo>
                  <a:pt x="230" y="459"/>
                </a:lnTo>
                <a:lnTo>
                  <a:pt x="236" y="454"/>
                </a:lnTo>
                <a:lnTo>
                  <a:pt x="241" y="448"/>
                </a:lnTo>
                <a:lnTo>
                  <a:pt x="244" y="446"/>
                </a:lnTo>
                <a:lnTo>
                  <a:pt x="244" y="443"/>
                </a:lnTo>
                <a:lnTo>
                  <a:pt x="244" y="443"/>
                </a:lnTo>
                <a:lnTo>
                  <a:pt x="239" y="356"/>
                </a:lnTo>
                <a:lnTo>
                  <a:pt x="234" y="274"/>
                </a:lnTo>
                <a:lnTo>
                  <a:pt x="234" y="274"/>
                </a:lnTo>
                <a:lnTo>
                  <a:pt x="237" y="283"/>
                </a:lnTo>
                <a:lnTo>
                  <a:pt x="246" y="304"/>
                </a:lnTo>
                <a:lnTo>
                  <a:pt x="255" y="329"/>
                </a:lnTo>
                <a:lnTo>
                  <a:pt x="257" y="340"/>
                </a:lnTo>
                <a:lnTo>
                  <a:pt x="258" y="349"/>
                </a:lnTo>
                <a:lnTo>
                  <a:pt x="258" y="349"/>
                </a:lnTo>
                <a:lnTo>
                  <a:pt x="258" y="403"/>
                </a:lnTo>
                <a:lnTo>
                  <a:pt x="258" y="443"/>
                </a:lnTo>
                <a:lnTo>
                  <a:pt x="263" y="448"/>
                </a:lnTo>
                <a:lnTo>
                  <a:pt x="263" y="448"/>
                </a:lnTo>
                <a:lnTo>
                  <a:pt x="258" y="457"/>
                </a:lnTo>
                <a:lnTo>
                  <a:pt x="255" y="464"/>
                </a:lnTo>
                <a:lnTo>
                  <a:pt x="254" y="473"/>
                </a:lnTo>
                <a:lnTo>
                  <a:pt x="254" y="473"/>
                </a:lnTo>
                <a:lnTo>
                  <a:pt x="254" y="479"/>
                </a:lnTo>
                <a:lnTo>
                  <a:pt x="255" y="480"/>
                </a:lnTo>
                <a:lnTo>
                  <a:pt x="257" y="480"/>
                </a:lnTo>
                <a:lnTo>
                  <a:pt x="258" y="478"/>
                </a:lnTo>
                <a:lnTo>
                  <a:pt x="258" y="478"/>
                </a:lnTo>
                <a:lnTo>
                  <a:pt x="261" y="474"/>
                </a:lnTo>
                <a:lnTo>
                  <a:pt x="266" y="469"/>
                </a:lnTo>
                <a:lnTo>
                  <a:pt x="270" y="464"/>
                </a:lnTo>
                <a:lnTo>
                  <a:pt x="273" y="463"/>
                </a:lnTo>
                <a:lnTo>
                  <a:pt x="273" y="463"/>
                </a:lnTo>
                <a:lnTo>
                  <a:pt x="275" y="464"/>
                </a:lnTo>
                <a:lnTo>
                  <a:pt x="275" y="466"/>
                </a:lnTo>
                <a:lnTo>
                  <a:pt x="276" y="472"/>
                </a:lnTo>
                <a:lnTo>
                  <a:pt x="275" y="479"/>
                </a:lnTo>
                <a:lnTo>
                  <a:pt x="273" y="483"/>
                </a:lnTo>
                <a:lnTo>
                  <a:pt x="273" y="483"/>
                </a:lnTo>
                <a:lnTo>
                  <a:pt x="267" y="488"/>
                </a:lnTo>
                <a:lnTo>
                  <a:pt x="265" y="490"/>
                </a:lnTo>
                <a:lnTo>
                  <a:pt x="263" y="493"/>
                </a:lnTo>
                <a:lnTo>
                  <a:pt x="263" y="493"/>
                </a:lnTo>
                <a:lnTo>
                  <a:pt x="266" y="494"/>
                </a:lnTo>
                <a:lnTo>
                  <a:pt x="271" y="494"/>
                </a:lnTo>
                <a:lnTo>
                  <a:pt x="278" y="493"/>
                </a:lnTo>
                <a:lnTo>
                  <a:pt x="278" y="493"/>
                </a:lnTo>
                <a:lnTo>
                  <a:pt x="277" y="494"/>
                </a:lnTo>
                <a:lnTo>
                  <a:pt x="277" y="497"/>
                </a:lnTo>
                <a:lnTo>
                  <a:pt x="278" y="498"/>
                </a:lnTo>
                <a:lnTo>
                  <a:pt x="278" y="498"/>
                </a:lnTo>
                <a:lnTo>
                  <a:pt x="280" y="498"/>
                </a:lnTo>
                <a:lnTo>
                  <a:pt x="283" y="497"/>
                </a:lnTo>
                <a:lnTo>
                  <a:pt x="290" y="492"/>
                </a:lnTo>
                <a:lnTo>
                  <a:pt x="296" y="485"/>
                </a:lnTo>
                <a:lnTo>
                  <a:pt x="297" y="482"/>
                </a:lnTo>
                <a:lnTo>
                  <a:pt x="298" y="478"/>
                </a:lnTo>
                <a:lnTo>
                  <a:pt x="298" y="448"/>
                </a:lnTo>
                <a:lnTo>
                  <a:pt x="303" y="443"/>
                </a:lnTo>
                <a:lnTo>
                  <a:pt x="303" y="374"/>
                </a:lnTo>
                <a:lnTo>
                  <a:pt x="303" y="374"/>
                </a:lnTo>
                <a:lnTo>
                  <a:pt x="298" y="326"/>
                </a:lnTo>
                <a:lnTo>
                  <a:pt x="293" y="289"/>
                </a:lnTo>
                <a:lnTo>
                  <a:pt x="291" y="274"/>
                </a:lnTo>
                <a:lnTo>
                  <a:pt x="288" y="264"/>
                </a:lnTo>
                <a:lnTo>
                  <a:pt x="288" y="264"/>
                </a:lnTo>
                <a:lnTo>
                  <a:pt x="278" y="237"/>
                </a:lnTo>
                <a:lnTo>
                  <a:pt x="273" y="224"/>
                </a:lnTo>
                <a:lnTo>
                  <a:pt x="273" y="224"/>
                </a:lnTo>
                <a:lnTo>
                  <a:pt x="266" y="192"/>
                </a:lnTo>
                <a:lnTo>
                  <a:pt x="260" y="169"/>
                </a:lnTo>
                <a:lnTo>
                  <a:pt x="256" y="160"/>
                </a:lnTo>
                <a:lnTo>
                  <a:pt x="254" y="155"/>
                </a:lnTo>
                <a:lnTo>
                  <a:pt x="254" y="155"/>
                </a:lnTo>
                <a:lnTo>
                  <a:pt x="247" y="150"/>
                </a:lnTo>
                <a:lnTo>
                  <a:pt x="242" y="147"/>
                </a:lnTo>
                <a:lnTo>
                  <a:pt x="237" y="146"/>
                </a:lnTo>
                <a:lnTo>
                  <a:pt x="234" y="145"/>
                </a:lnTo>
                <a:lnTo>
                  <a:pt x="234" y="145"/>
                </a:lnTo>
                <a:lnTo>
                  <a:pt x="229" y="142"/>
                </a:lnTo>
                <a:lnTo>
                  <a:pt x="220" y="139"/>
                </a:lnTo>
                <a:lnTo>
                  <a:pt x="209" y="135"/>
                </a:lnTo>
                <a:lnTo>
                  <a:pt x="209" y="135"/>
                </a:lnTo>
                <a:lnTo>
                  <a:pt x="206" y="135"/>
                </a:lnTo>
                <a:lnTo>
                  <a:pt x="199" y="135"/>
                </a:lnTo>
                <a:lnTo>
                  <a:pt x="189" y="135"/>
                </a:lnTo>
                <a:lnTo>
                  <a:pt x="184" y="125"/>
                </a:lnTo>
                <a:lnTo>
                  <a:pt x="179" y="125"/>
                </a:lnTo>
                <a:lnTo>
                  <a:pt x="179" y="110"/>
                </a:lnTo>
                <a:lnTo>
                  <a:pt x="179" y="110"/>
                </a:lnTo>
                <a:lnTo>
                  <a:pt x="185" y="103"/>
                </a:lnTo>
                <a:lnTo>
                  <a:pt x="190" y="95"/>
                </a:lnTo>
                <a:lnTo>
                  <a:pt x="194" y="90"/>
                </a:lnTo>
                <a:lnTo>
                  <a:pt x="194" y="90"/>
                </a:lnTo>
                <a:lnTo>
                  <a:pt x="196" y="82"/>
                </a:lnTo>
                <a:lnTo>
                  <a:pt x="198" y="67"/>
                </a:lnTo>
                <a:lnTo>
                  <a:pt x="198" y="51"/>
                </a:lnTo>
                <a:lnTo>
                  <a:pt x="196" y="42"/>
                </a:lnTo>
                <a:lnTo>
                  <a:pt x="194" y="36"/>
                </a:lnTo>
                <a:lnTo>
                  <a:pt x="194" y="36"/>
                </a:lnTo>
                <a:lnTo>
                  <a:pt x="188" y="26"/>
                </a:lnTo>
                <a:lnTo>
                  <a:pt x="183" y="17"/>
                </a:lnTo>
                <a:lnTo>
                  <a:pt x="178" y="13"/>
                </a:lnTo>
                <a:lnTo>
                  <a:pt x="174" y="11"/>
                </a:lnTo>
                <a:lnTo>
                  <a:pt x="174" y="11"/>
                </a:lnTo>
                <a:lnTo>
                  <a:pt x="164" y="10"/>
                </a:lnTo>
                <a:lnTo>
                  <a:pt x="158" y="8"/>
                </a:lnTo>
                <a:lnTo>
                  <a:pt x="154" y="6"/>
                </a:lnTo>
                <a:lnTo>
                  <a:pt x="154" y="6"/>
                </a:lnTo>
                <a:lnTo>
                  <a:pt x="152" y="3"/>
                </a:lnTo>
                <a:lnTo>
                  <a:pt x="148" y="1"/>
                </a:lnTo>
                <a:lnTo>
                  <a:pt x="145" y="1"/>
                </a:lnTo>
                <a:lnTo>
                  <a:pt x="144" y="1"/>
                </a:lnTo>
                <a:lnTo>
                  <a:pt x="144" y="1"/>
                </a:lnTo>
                <a:lnTo>
                  <a:pt x="143" y="2"/>
                </a:lnTo>
                <a:lnTo>
                  <a:pt x="138" y="3"/>
                </a:lnTo>
                <a:lnTo>
                  <a:pt x="133" y="2"/>
                </a:lnTo>
                <a:lnTo>
                  <a:pt x="131" y="2"/>
                </a:lnTo>
                <a:lnTo>
                  <a:pt x="129" y="1"/>
                </a:lnTo>
                <a:lnTo>
                  <a:pt x="129" y="1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/>
          <p:cNvSpPr>
            <a:spLocks/>
          </p:cNvSpPr>
          <p:nvPr/>
        </p:nvSpPr>
        <p:spPr bwMode="auto">
          <a:xfrm>
            <a:off x="8409571" y="2708919"/>
            <a:ext cx="631841" cy="1714995"/>
          </a:xfrm>
          <a:custGeom>
            <a:avLst/>
            <a:gdLst>
              <a:gd name="T0" fmla="*/ 0 w 385"/>
              <a:gd name="T1" fmla="*/ 586 h 1045"/>
              <a:gd name="T2" fmla="*/ 15 w 385"/>
              <a:gd name="T3" fmla="*/ 601 h 1045"/>
              <a:gd name="T4" fmla="*/ 42 w 385"/>
              <a:gd name="T5" fmla="*/ 597 h 1045"/>
              <a:gd name="T6" fmla="*/ 54 w 385"/>
              <a:gd name="T7" fmla="*/ 578 h 1045"/>
              <a:gd name="T8" fmla="*/ 50 w 385"/>
              <a:gd name="T9" fmla="*/ 536 h 1045"/>
              <a:gd name="T10" fmla="*/ 93 w 385"/>
              <a:gd name="T11" fmla="*/ 566 h 1045"/>
              <a:gd name="T12" fmla="*/ 151 w 385"/>
              <a:gd name="T13" fmla="*/ 734 h 1045"/>
              <a:gd name="T14" fmla="*/ 41 w 385"/>
              <a:gd name="T15" fmla="*/ 865 h 1045"/>
              <a:gd name="T16" fmla="*/ 59 w 385"/>
              <a:gd name="T17" fmla="*/ 920 h 1045"/>
              <a:gd name="T18" fmla="*/ 72 w 385"/>
              <a:gd name="T19" fmla="*/ 968 h 1045"/>
              <a:gd name="T20" fmla="*/ 125 w 385"/>
              <a:gd name="T21" fmla="*/ 993 h 1045"/>
              <a:gd name="T22" fmla="*/ 125 w 385"/>
              <a:gd name="T23" fmla="*/ 962 h 1045"/>
              <a:gd name="T24" fmla="*/ 117 w 385"/>
              <a:gd name="T25" fmla="*/ 917 h 1045"/>
              <a:gd name="T26" fmla="*/ 155 w 385"/>
              <a:gd name="T27" fmla="*/ 842 h 1045"/>
              <a:gd name="T28" fmla="*/ 184 w 385"/>
              <a:gd name="T29" fmla="*/ 949 h 1045"/>
              <a:gd name="T30" fmla="*/ 204 w 385"/>
              <a:gd name="T31" fmla="*/ 1018 h 1045"/>
              <a:gd name="T32" fmla="*/ 223 w 385"/>
              <a:gd name="T33" fmla="*/ 1040 h 1045"/>
              <a:gd name="T34" fmla="*/ 287 w 385"/>
              <a:gd name="T35" fmla="*/ 1044 h 1045"/>
              <a:gd name="T36" fmla="*/ 307 w 385"/>
              <a:gd name="T37" fmla="*/ 1027 h 1045"/>
              <a:gd name="T38" fmla="*/ 257 w 385"/>
              <a:gd name="T39" fmla="*/ 975 h 1045"/>
              <a:gd name="T40" fmla="*/ 254 w 385"/>
              <a:gd name="T41" fmla="*/ 944 h 1045"/>
              <a:gd name="T42" fmla="*/ 254 w 385"/>
              <a:gd name="T43" fmla="*/ 834 h 1045"/>
              <a:gd name="T44" fmla="*/ 257 w 385"/>
              <a:gd name="T45" fmla="*/ 721 h 1045"/>
              <a:gd name="T46" fmla="*/ 283 w 385"/>
              <a:gd name="T47" fmla="*/ 507 h 1045"/>
              <a:gd name="T48" fmla="*/ 297 w 385"/>
              <a:gd name="T49" fmla="*/ 389 h 1045"/>
              <a:gd name="T50" fmla="*/ 349 w 385"/>
              <a:gd name="T51" fmla="*/ 396 h 1045"/>
              <a:gd name="T52" fmla="*/ 364 w 385"/>
              <a:gd name="T53" fmla="*/ 372 h 1045"/>
              <a:gd name="T54" fmla="*/ 359 w 385"/>
              <a:gd name="T55" fmla="*/ 352 h 1045"/>
              <a:gd name="T56" fmla="*/ 306 w 385"/>
              <a:gd name="T57" fmla="*/ 334 h 1045"/>
              <a:gd name="T58" fmla="*/ 316 w 385"/>
              <a:gd name="T59" fmla="*/ 292 h 1045"/>
              <a:gd name="T60" fmla="*/ 314 w 385"/>
              <a:gd name="T61" fmla="*/ 222 h 1045"/>
              <a:gd name="T62" fmla="*/ 277 w 385"/>
              <a:gd name="T63" fmla="*/ 169 h 1045"/>
              <a:gd name="T64" fmla="*/ 223 w 385"/>
              <a:gd name="T65" fmla="*/ 157 h 1045"/>
              <a:gd name="T66" fmla="*/ 237 w 385"/>
              <a:gd name="T67" fmla="*/ 132 h 1045"/>
              <a:gd name="T68" fmla="*/ 244 w 385"/>
              <a:gd name="T69" fmla="*/ 119 h 1045"/>
              <a:gd name="T70" fmla="*/ 253 w 385"/>
              <a:gd name="T71" fmla="*/ 96 h 1045"/>
              <a:gd name="T72" fmla="*/ 260 w 385"/>
              <a:gd name="T73" fmla="*/ 79 h 1045"/>
              <a:gd name="T74" fmla="*/ 253 w 385"/>
              <a:gd name="T75" fmla="*/ 40 h 1045"/>
              <a:gd name="T76" fmla="*/ 246 w 385"/>
              <a:gd name="T77" fmla="*/ 19 h 1045"/>
              <a:gd name="T78" fmla="*/ 220 w 385"/>
              <a:gd name="T79" fmla="*/ 1 h 1045"/>
              <a:gd name="T80" fmla="*/ 199 w 385"/>
              <a:gd name="T81" fmla="*/ 3 h 1045"/>
              <a:gd name="T82" fmla="*/ 170 w 385"/>
              <a:gd name="T83" fmla="*/ 3 h 1045"/>
              <a:gd name="T84" fmla="*/ 158 w 385"/>
              <a:gd name="T85" fmla="*/ 13 h 1045"/>
              <a:gd name="T86" fmla="*/ 142 w 385"/>
              <a:gd name="T87" fmla="*/ 30 h 1045"/>
              <a:gd name="T88" fmla="*/ 138 w 385"/>
              <a:gd name="T89" fmla="*/ 50 h 1045"/>
              <a:gd name="T90" fmla="*/ 141 w 385"/>
              <a:gd name="T91" fmla="*/ 82 h 1045"/>
              <a:gd name="T92" fmla="*/ 150 w 385"/>
              <a:gd name="T93" fmla="*/ 108 h 1045"/>
              <a:gd name="T94" fmla="*/ 143 w 385"/>
              <a:gd name="T95" fmla="*/ 140 h 1045"/>
              <a:gd name="T96" fmla="*/ 106 w 385"/>
              <a:gd name="T97" fmla="*/ 157 h 1045"/>
              <a:gd name="T98" fmla="*/ 62 w 385"/>
              <a:gd name="T99" fmla="*/ 183 h 1045"/>
              <a:gd name="T100" fmla="*/ 26 w 385"/>
              <a:gd name="T101" fmla="*/ 273 h 1045"/>
              <a:gd name="T102" fmla="*/ 25 w 385"/>
              <a:gd name="T103" fmla="*/ 319 h 1045"/>
              <a:gd name="T104" fmla="*/ 21 w 385"/>
              <a:gd name="T105" fmla="*/ 366 h 1045"/>
              <a:gd name="T106" fmla="*/ 18 w 385"/>
              <a:gd name="T107" fmla="*/ 39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5" h="1045">
                <a:moveTo>
                  <a:pt x="21" y="512"/>
                </a:moveTo>
                <a:lnTo>
                  <a:pt x="21" y="512"/>
                </a:lnTo>
                <a:lnTo>
                  <a:pt x="9" y="546"/>
                </a:lnTo>
                <a:lnTo>
                  <a:pt x="2" y="572"/>
                </a:lnTo>
                <a:lnTo>
                  <a:pt x="0" y="581"/>
                </a:lnTo>
                <a:lnTo>
                  <a:pt x="0" y="586"/>
                </a:lnTo>
                <a:lnTo>
                  <a:pt x="0" y="586"/>
                </a:lnTo>
                <a:lnTo>
                  <a:pt x="6" y="595"/>
                </a:lnTo>
                <a:lnTo>
                  <a:pt x="9" y="598"/>
                </a:lnTo>
                <a:lnTo>
                  <a:pt x="10" y="599"/>
                </a:lnTo>
                <a:lnTo>
                  <a:pt x="10" y="599"/>
                </a:lnTo>
                <a:lnTo>
                  <a:pt x="15" y="601"/>
                </a:lnTo>
                <a:lnTo>
                  <a:pt x="23" y="603"/>
                </a:lnTo>
                <a:lnTo>
                  <a:pt x="33" y="607"/>
                </a:lnTo>
                <a:lnTo>
                  <a:pt x="37" y="607"/>
                </a:lnTo>
                <a:lnTo>
                  <a:pt x="37" y="607"/>
                </a:lnTo>
                <a:lnTo>
                  <a:pt x="39" y="603"/>
                </a:lnTo>
                <a:lnTo>
                  <a:pt x="42" y="597"/>
                </a:lnTo>
                <a:lnTo>
                  <a:pt x="44" y="589"/>
                </a:lnTo>
                <a:lnTo>
                  <a:pt x="44" y="589"/>
                </a:lnTo>
                <a:lnTo>
                  <a:pt x="48" y="586"/>
                </a:lnTo>
                <a:lnTo>
                  <a:pt x="51" y="582"/>
                </a:lnTo>
                <a:lnTo>
                  <a:pt x="54" y="578"/>
                </a:lnTo>
                <a:lnTo>
                  <a:pt x="54" y="578"/>
                </a:lnTo>
                <a:lnTo>
                  <a:pt x="54" y="564"/>
                </a:lnTo>
                <a:lnTo>
                  <a:pt x="54" y="552"/>
                </a:lnTo>
                <a:lnTo>
                  <a:pt x="54" y="552"/>
                </a:lnTo>
                <a:lnTo>
                  <a:pt x="52" y="543"/>
                </a:lnTo>
                <a:lnTo>
                  <a:pt x="50" y="536"/>
                </a:lnTo>
                <a:lnTo>
                  <a:pt x="50" y="536"/>
                </a:lnTo>
                <a:lnTo>
                  <a:pt x="51" y="523"/>
                </a:lnTo>
                <a:lnTo>
                  <a:pt x="55" y="499"/>
                </a:lnTo>
                <a:lnTo>
                  <a:pt x="62" y="465"/>
                </a:lnTo>
                <a:lnTo>
                  <a:pt x="62" y="465"/>
                </a:lnTo>
                <a:lnTo>
                  <a:pt x="79" y="521"/>
                </a:lnTo>
                <a:lnTo>
                  <a:pt x="93" y="566"/>
                </a:lnTo>
                <a:lnTo>
                  <a:pt x="100" y="586"/>
                </a:lnTo>
                <a:lnTo>
                  <a:pt x="106" y="599"/>
                </a:lnTo>
                <a:lnTo>
                  <a:pt x="106" y="599"/>
                </a:lnTo>
                <a:lnTo>
                  <a:pt x="136" y="659"/>
                </a:lnTo>
                <a:lnTo>
                  <a:pt x="154" y="697"/>
                </a:lnTo>
                <a:lnTo>
                  <a:pt x="151" y="734"/>
                </a:lnTo>
                <a:lnTo>
                  <a:pt x="64" y="846"/>
                </a:lnTo>
                <a:lnTo>
                  <a:pt x="56" y="859"/>
                </a:lnTo>
                <a:lnTo>
                  <a:pt x="56" y="859"/>
                </a:lnTo>
                <a:lnTo>
                  <a:pt x="48" y="861"/>
                </a:lnTo>
                <a:lnTo>
                  <a:pt x="43" y="863"/>
                </a:lnTo>
                <a:lnTo>
                  <a:pt x="41" y="865"/>
                </a:lnTo>
                <a:lnTo>
                  <a:pt x="39" y="867"/>
                </a:lnTo>
                <a:lnTo>
                  <a:pt x="39" y="867"/>
                </a:lnTo>
                <a:lnTo>
                  <a:pt x="41" y="871"/>
                </a:lnTo>
                <a:lnTo>
                  <a:pt x="42" y="876"/>
                </a:lnTo>
                <a:lnTo>
                  <a:pt x="47" y="892"/>
                </a:lnTo>
                <a:lnTo>
                  <a:pt x="59" y="920"/>
                </a:lnTo>
                <a:lnTo>
                  <a:pt x="59" y="920"/>
                </a:lnTo>
                <a:lnTo>
                  <a:pt x="60" y="929"/>
                </a:lnTo>
                <a:lnTo>
                  <a:pt x="63" y="941"/>
                </a:lnTo>
                <a:lnTo>
                  <a:pt x="67" y="954"/>
                </a:lnTo>
                <a:lnTo>
                  <a:pt x="72" y="968"/>
                </a:lnTo>
                <a:lnTo>
                  <a:pt x="72" y="968"/>
                </a:lnTo>
                <a:lnTo>
                  <a:pt x="76" y="974"/>
                </a:lnTo>
                <a:lnTo>
                  <a:pt x="84" y="979"/>
                </a:lnTo>
                <a:lnTo>
                  <a:pt x="92" y="983"/>
                </a:lnTo>
                <a:lnTo>
                  <a:pt x="101" y="987"/>
                </a:lnTo>
                <a:lnTo>
                  <a:pt x="118" y="991"/>
                </a:lnTo>
                <a:lnTo>
                  <a:pt x="125" y="993"/>
                </a:lnTo>
                <a:lnTo>
                  <a:pt x="128" y="991"/>
                </a:lnTo>
                <a:lnTo>
                  <a:pt x="128" y="991"/>
                </a:lnTo>
                <a:lnTo>
                  <a:pt x="129" y="990"/>
                </a:lnTo>
                <a:lnTo>
                  <a:pt x="129" y="986"/>
                </a:lnTo>
                <a:lnTo>
                  <a:pt x="128" y="975"/>
                </a:lnTo>
                <a:lnTo>
                  <a:pt x="125" y="962"/>
                </a:lnTo>
                <a:lnTo>
                  <a:pt x="122" y="949"/>
                </a:lnTo>
                <a:lnTo>
                  <a:pt x="122" y="949"/>
                </a:lnTo>
                <a:lnTo>
                  <a:pt x="120" y="938"/>
                </a:lnTo>
                <a:lnTo>
                  <a:pt x="118" y="928"/>
                </a:lnTo>
                <a:lnTo>
                  <a:pt x="117" y="917"/>
                </a:lnTo>
                <a:lnTo>
                  <a:pt x="117" y="917"/>
                </a:lnTo>
                <a:lnTo>
                  <a:pt x="122" y="907"/>
                </a:lnTo>
                <a:lnTo>
                  <a:pt x="122" y="907"/>
                </a:lnTo>
                <a:lnTo>
                  <a:pt x="134" y="880"/>
                </a:lnTo>
                <a:lnTo>
                  <a:pt x="146" y="857"/>
                </a:lnTo>
                <a:lnTo>
                  <a:pt x="146" y="857"/>
                </a:lnTo>
                <a:lnTo>
                  <a:pt x="155" y="842"/>
                </a:lnTo>
                <a:lnTo>
                  <a:pt x="165" y="830"/>
                </a:lnTo>
                <a:lnTo>
                  <a:pt x="165" y="830"/>
                </a:lnTo>
                <a:lnTo>
                  <a:pt x="171" y="866"/>
                </a:lnTo>
                <a:lnTo>
                  <a:pt x="180" y="915"/>
                </a:lnTo>
                <a:lnTo>
                  <a:pt x="180" y="915"/>
                </a:lnTo>
                <a:lnTo>
                  <a:pt x="184" y="949"/>
                </a:lnTo>
                <a:lnTo>
                  <a:pt x="186" y="970"/>
                </a:lnTo>
                <a:lnTo>
                  <a:pt x="199" y="970"/>
                </a:lnTo>
                <a:lnTo>
                  <a:pt x="199" y="970"/>
                </a:lnTo>
                <a:lnTo>
                  <a:pt x="199" y="979"/>
                </a:lnTo>
                <a:lnTo>
                  <a:pt x="202" y="998"/>
                </a:lnTo>
                <a:lnTo>
                  <a:pt x="204" y="1018"/>
                </a:lnTo>
                <a:lnTo>
                  <a:pt x="207" y="1026"/>
                </a:lnTo>
                <a:lnTo>
                  <a:pt x="209" y="1028"/>
                </a:lnTo>
                <a:lnTo>
                  <a:pt x="209" y="1028"/>
                </a:lnTo>
                <a:lnTo>
                  <a:pt x="215" y="1032"/>
                </a:lnTo>
                <a:lnTo>
                  <a:pt x="219" y="1036"/>
                </a:lnTo>
                <a:lnTo>
                  <a:pt x="223" y="1040"/>
                </a:lnTo>
                <a:lnTo>
                  <a:pt x="228" y="1041"/>
                </a:lnTo>
                <a:lnTo>
                  <a:pt x="228" y="1041"/>
                </a:lnTo>
                <a:lnTo>
                  <a:pt x="241" y="1044"/>
                </a:lnTo>
                <a:lnTo>
                  <a:pt x="264" y="1045"/>
                </a:lnTo>
                <a:lnTo>
                  <a:pt x="275" y="1045"/>
                </a:lnTo>
                <a:lnTo>
                  <a:pt x="287" y="1044"/>
                </a:lnTo>
                <a:lnTo>
                  <a:pt x="298" y="1041"/>
                </a:lnTo>
                <a:lnTo>
                  <a:pt x="306" y="1036"/>
                </a:lnTo>
                <a:lnTo>
                  <a:pt x="306" y="1036"/>
                </a:lnTo>
                <a:lnTo>
                  <a:pt x="307" y="1034"/>
                </a:lnTo>
                <a:lnTo>
                  <a:pt x="308" y="1031"/>
                </a:lnTo>
                <a:lnTo>
                  <a:pt x="307" y="1027"/>
                </a:lnTo>
                <a:lnTo>
                  <a:pt x="306" y="1023"/>
                </a:lnTo>
                <a:lnTo>
                  <a:pt x="299" y="1014"/>
                </a:lnTo>
                <a:lnTo>
                  <a:pt x="290" y="1006"/>
                </a:lnTo>
                <a:lnTo>
                  <a:pt x="271" y="990"/>
                </a:lnTo>
                <a:lnTo>
                  <a:pt x="262" y="983"/>
                </a:lnTo>
                <a:lnTo>
                  <a:pt x="257" y="975"/>
                </a:lnTo>
                <a:lnTo>
                  <a:pt x="262" y="970"/>
                </a:lnTo>
                <a:lnTo>
                  <a:pt x="262" y="970"/>
                </a:lnTo>
                <a:lnTo>
                  <a:pt x="260" y="964"/>
                </a:lnTo>
                <a:lnTo>
                  <a:pt x="257" y="956"/>
                </a:lnTo>
                <a:lnTo>
                  <a:pt x="254" y="944"/>
                </a:lnTo>
                <a:lnTo>
                  <a:pt x="254" y="944"/>
                </a:lnTo>
                <a:lnTo>
                  <a:pt x="253" y="927"/>
                </a:lnTo>
                <a:lnTo>
                  <a:pt x="253" y="903"/>
                </a:lnTo>
                <a:lnTo>
                  <a:pt x="252" y="870"/>
                </a:lnTo>
                <a:lnTo>
                  <a:pt x="252" y="870"/>
                </a:lnTo>
                <a:lnTo>
                  <a:pt x="254" y="847"/>
                </a:lnTo>
                <a:lnTo>
                  <a:pt x="254" y="834"/>
                </a:lnTo>
                <a:lnTo>
                  <a:pt x="254" y="825"/>
                </a:lnTo>
                <a:lnTo>
                  <a:pt x="254" y="825"/>
                </a:lnTo>
                <a:lnTo>
                  <a:pt x="256" y="784"/>
                </a:lnTo>
                <a:lnTo>
                  <a:pt x="257" y="751"/>
                </a:lnTo>
                <a:lnTo>
                  <a:pt x="257" y="721"/>
                </a:lnTo>
                <a:lnTo>
                  <a:pt x="257" y="721"/>
                </a:lnTo>
                <a:lnTo>
                  <a:pt x="270" y="661"/>
                </a:lnTo>
                <a:lnTo>
                  <a:pt x="279" y="616"/>
                </a:lnTo>
                <a:lnTo>
                  <a:pt x="285" y="586"/>
                </a:lnTo>
                <a:lnTo>
                  <a:pt x="285" y="586"/>
                </a:lnTo>
                <a:lnTo>
                  <a:pt x="285" y="554"/>
                </a:lnTo>
                <a:lnTo>
                  <a:pt x="283" y="507"/>
                </a:lnTo>
                <a:lnTo>
                  <a:pt x="282" y="442"/>
                </a:lnTo>
                <a:lnTo>
                  <a:pt x="282" y="442"/>
                </a:lnTo>
                <a:lnTo>
                  <a:pt x="278" y="412"/>
                </a:lnTo>
                <a:lnTo>
                  <a:pt x="277" y="381"/>
                </a:lnTo>
                <a:lnTo>
                  <a:pt x="277" y="381"/>
                </a:lnTo>
                <a:lnTo>
                  <a:pt x="297" y="389"/>
                </a:lnTo>
                <a:lnTo>
                  <a:pt x="314" y="395"/>
                </a:lnTo>
                <a:lnTo>
                  <a:pt x="327" y="397"/>
                </a:lnTo>
                <a:lnTo>
                  <a:pt x="327" y="397"/>
                </a:lnTo>
                <a:lnTo>
                  <a:pt x="336" y="399"/>
                </a:lnTo>
                <a:lnTo>
                  <a:pt x="345" y="397"/>
                </a:lnTo>
                <a:lnTo>
                  <a:pt x="349" y="396"/>
                </a:lnTo>
                <a:lnTo>
                  <a:pt x="353" y="393"/>
                </a:lnTo>
                <a:lnTo>
                  <a:pt x="356" y="391"/>
                </a:lnTo>
                <a:lnTo>
                  <a:pt x="359" y="387"/>
                </a:lnTo>
                <a:lnTo>
                  <a:pt x="359" y="387"/>
                </a:lnTo>
                <a:lnTo>
                  <a:pt x="363" y="379"/>
                </a:lnTo>
                <a:lnTo>
                  <a:pt x="364" y="372"/>
                </a:lnTo>
                <a:lnTo>
                  <a:pt x="365" y="368"/>
                </a:lnTo>
                <a:lnTo>
                  <a:pt x="364" y="366"/>
                </a:lnTo>
                <a:lnTo>
                  <a:pt x="364" y="366"/>
                </a:lnTo>
                <a:lnTo>
                  <a:pt x="361" y="363"/>
                </a:lnTo>
                <a:lnTo>
                  <a:pt x="360" y="359"/>
                </a:lnTo>
                <a:lnTo>
                  <a:pt x="359" y="352"/>
                </a:lnTo>
                <a:lnTo>
                  <a:pt x="385" y="345"/>
                </a:lnTo>
                <a:lnTo>
                  <a:pt x="380" y="337"/>
                </a:lnTo>
                <a:lnTo>
                  <a:pt x="322" y="350"/>
                </a:lnTo>
                <a:lnTo>
                  <a:pt x="322" y="350"/>
                </a:lnTo>
                <a:lnTo>
                  <a:pt x="314" y="342"/>
                </a:lnTo>
                <a:lnTo>
                  <a:pt x="306" y="334"/>
                </a:lnTo>
                <a:lnTo>
                  <a:pt x="306" y="334"/>
                </a:lnTo>
                <a:lnTo>
                  <a:pt x="303" y="330"/>
                </a:lnTo>
                <a:lnTo>
                  <a:pt x="301" y="326"/>
                </a:lnTo>
                <a:lnTo>
                  <a:pt x="303" y="294"/>
                </a:lnTo>
                <a:lnTo>
                  <a:pt x="316" y="292"/>
                </a:lnTo>
                <a:lnTo>
                  <a:pt x="316" y="292"/>
                </a:lnTo>
                <a:lnTo>
                  <a:pt x="315" y="285"/>
                </a:lnTo>
                <a:lnTo>
                  <a:pt x="314" y="271"/>
                </a:lnTo>
                <a:lnTo>
                  <a:pt x="314" y="271"/>
                </a:lnTo>
                <a:lnTo>
                  <a:pt x="314" y="239"/>
                </a:lnTo>
                <a:lnTo>
                  <a:pt x="314" y="239"/>
                </a:lnTo>
                <a:lnTo>
                  <a:pt x="314" y="222"/>
                </a:lnTo>
                <a:lnTo>
                  <a:pt x="314" y="210"/>
                </a:lnTo>
                <a:lnTo>
                  <a:pt x="314" y="210"/>
                </a:lnTo>
                <a:lnTo>
                  <a:pt x="298" y="191"/>
                </a:lnTo>
                <a:lnTo>
                  <a:pt x="285" y="176"/>
                </a:lnTo>
                <a:lnTo>
                  <a:pt x="285" y="176"/>
                </a:lnTo>
                <a:lnTo>
                  <a:pt x="277" y="169"/>
                </a:lnTo>
                <a:lnTo>
                  <a:pt x="271" y="165"/>
                </a:lnTo>
                <a:lnTo>
                  <a:pt x="265" y="162"/>
                </a:lnTo>
                <a:lnTo>
                  <a:pt x="265" y="162"/>
                </a:lnTo>
                <a:lnTo>
                  <a:pt x="257" y="160"/>
                </a:lnTo>
                <a:lnTo>
                  <a:pt x="242" y="158"/>
                </a:lnTo>
                <a:lnTo>
                  <a:pt x="223" y="157"/>
                </a:lnTo>
                <a:lnTo>
                  <a:pt x="223" y="157"/>
                </a:lnTo>
                <a:lnTo>
                  <a:pt x="228" y="153"/>
                </a:lnTo>
                <a:lnTo>
                  <a:pt x="231" y="149"/>
                </a:lnTo>
                <a:lnTo>
                  <a:pt x="233" y="143"/>
                </a:lnTo>
                <a:lnTo>
                  <a:pt x="233" y="143"/>
                </a:lnTo>
                <a:lnTo>
                  <a:pt x="237" y="132"/>
                </a:lnTo>
                <a:lnTo>
                  <a:pt x="238" y="127"/>
                </a:lnTo>
                <a:lnTo>
                  <a:pt x="238" y="127"/>
                </a:lnTo>
                <a:lnTo>
                  <a:pt x="240" y="123"/>
                </a:lnTo>
                <a:lnTo>
                  <a:pt x="241" y="119"/>
                </a:lnTo>
                <a:lnTo>
                  <a:pt x="241" y="119"/>
                </a:lnTo>
                <a:lnTo>
                  <a:pt x="244" y="119"/>
                </a:lnTo>
                <a:lnTo>
                  <a:pt x="246" y="119"/>
                </a:lnTo>
                <a:lnTo>
                  <a:pt x="246" y="116"/>
                </a:lnTo>
                <a:lnTo>
                  <a:pt x="246" y="98"/>
                </a:lnTo>
                <a:lnTo>
                  <a:pt x="246" y="98"/>
                </a:lnTo>
                <a:lnTo>
                  <a:pt x="250" y="98"/>
                </a:lnTo>
                <a:lnTo>
                  <a:pt x="253" y="96"/>
                </a:lnTo>
                <a:lnTo>
                  <a:pt x="254" y="95"/>
                </a:lnTo>
                <a:lnTo>
                  <a:pt x="254" y="95"/>
                </a:lnTo>
                <a:lnTo>
                  <a:pt x="258" y="87"/>
                </a:lnTo>
                <a:lnTo>
                  <a:pt x="260" y="82"/>
                </a:lnTo>
                <a:lnTo>
                  <a:pt x="260" y="79"/>
                </a:lnTo>
                <a:lnTo>
                  <a:pt x="260" y="79"/>
                </a:lnTo>
                <a:lnTo>
                  <a:pt x="258" y="78"/>
                </a:lnTo>
                <a:lnTo>
                  <a:pt x="254" y="78"/>
                </a:lnTo>
                <a:lnTo>
                  <a:pt x="249" y="77"/>
                </a:lnTo>
                <a:lnTo>
                  <a:pt x="249" y="48"/>
                </a:lnTo>
                <a:lnTo>
                  <a:pt x="249" y="48"/>
                </a:lnTo>
                <a:lnTo>
                  <a:pt x="253" y="40"/>
                </a:lnTo>
                <a:lnTo>
                  <a:pt x="254" y="34"/>
                </a:lnTo>
                <a:lnTo>
                  <a:pt x="254" y="29"/>
                </a:lnTo>
                <a:lnTo>
                  <a:pt x="254" y="29"/>
                </a:lnTo>
                <a:lnTo>
                  <a:pt x="250" y="22"/>
                </a:lnTo>
                <a:lnTo>
                  <a:pt x="246" y="19"/>
                </a:lnTo>
                <a:lnTo>
                  <a:pt x="246" y="19"/>
                </a:lnTo>
                <a:lnTo>
                  <a:pt x="238" y="11"/>
                </a:lnTo>
                <a:lnTo>
                  <a:pt x="238" y="11"/>
                </a:lnTo>
                <a:lnTo>
                  <a:pt x="236" y="8"/>
                </a:lnTo>
                <a:lnTo>
                  <a:pt x="228" y="5"/>
                </a:lnTo>
                <a:lnTo>
                  <a:pt x="228" y="5"/>
                </a:lnTo>
                <a:lnTo>
                  <a:pt x="220" y="1"/>
                </a:lnTo>
                <a:lnTo>
                  <a:pt x="216" y="0"/>
                </a:lnTo>
                <a:lnTo>
                  <a:pt x="212" y="0"/>
                </a:lnTo>
                <a:lnTo>
                  <a:pt x="212" y="0"/>
                </a:lnTo>
                <a:lnTo>
                  <a:pt x="205" y="1"/>
                </a:lnTo>
                <a:lnTo>
                  <a:pt x="199" y="3"/>
                </a:lnTo>
                <a:lnTo>
                  <a:pt x="199" y="3"/>
                </a:lnTo>
                <a:lnTo>
                  <a:pt x="190" y="3"/>
                </a:lnTo>
                <a:lnTo>
                  <a:pt x="180" y="3"/>
                </a:lnTo>
                <a:lnTo>
                  <a:pt x="180" y="3"/>
                </a:lnTo>
                <a:lnTo>
                  <a:pt x="175" y="1"/>
                </a:lnTo>
                <a:lnTo>
                  <a:pt x="170" y="3"/>
                </a:lnTo>
                <a:lnTo>
                  <a:pt x="170" y="3"/>
                </a:lnTo>
                <a:lnTo>
                  <a:pt x="163" y="5"/>
                </a:lnTo>
                <a:lnTo>
                  <a:pt x="161" y="7"/>
                </a:lnTo>
                <a:lnTo>
                  <a:pt x="159" y="8"/>
                </a:lnTo>
                <a:lnTo>
                  <a:pt x="159" y="8"/>
                </a:lnTo>
                <a:lnTo>
                  <a:pt x="159" y="11"/>
                </a:lnTo>
                <a:lnTo>
                  <a:pt x="158" y="13"/>
                </a:lnTo>
                <a:lnTo>
                  <a:pt x="157" y="16"/>
                </a:lnTo>
                <a:lnTo>
                  <a:pt x="151" y="19"/>
                </a:lnTo>
                <a:lnTo>
                  <a:pt x="151" y="19"/>
                </a:lnTo>
                <a:lnTo>
                  <a:pt x="149" y="20"/>
                </a:lnTo>
                <a:lnTo>
                  <a:pt x="146" y="22"/>
                </a:lnTo>
                <a:lnTo>
                  <a:pt x="142" y="30"/>
                </a:lnTo>
                <a:lnTo>
                  <a:pt x="141" y="37"/>
                </a:lnTo>
                <a:lnTo>
                  <a:pt x="141" y="40"/>
                </a:lnTo>
                <a:lnTo>
                  <a:pt x="141" y="40"/>
                </a:lnTo>
                <a:lnTo>
                  <a:pt x="139" y="45"/>
                </a:lnTo>
                <a:lnTo>
                  <a:pt x="138" y="48"/>
                </a:lnTo>
                <a:lnTo>
                  <a:pt x="138" y="50"/>
                </a:lnTo>
                <a:lnTo>
                  <a:pt x="138" y="50"/>
                </a:lnTo>
                <a:lnTo>
                  <a:pt x="141" y="71"/>
                </a:lnTo>
                <a:lnTo>
                  <a:pt x="141" y="71"/>
                </a:lnTo>
                <a:lnTo>
                  <a:pt x="141" y="77"/>
                </a:lnTo>
                <a:lnTo>
                  <a:pt x="141" y="82"/>
                </a:lnTo>
                <a:lnTo>
                  <a:pt x="141" y="82"/>
                </a:lnTo>
                <a:lnTo>
                  <a:pt x="142" y="88"/>
                </a:lnTo>
                <a:lnTo>
                  <a:pt x="142" y="94"/>
                </a:lnTo>
                <a:lnTo>
                  <a:pt x="143" y="98"/>
                </a:lnTo>
                <a:lnTo>
                  <a:pt x="143" y="98"/>
                </a:lnTo>
                <a:lnTo>
                  <a:pt x="146" y="103"/>
                </a:lnTo>
                <a:lnTo>
                  <a:pt x="150" y="108"/>
                </a:lnTo>
                <a:lnTo>
                  <a:pt x="153" y="112"/>
                </a:lnTo>
                <a:lnTo>
                  <a:pt x="154" y="116"/>
                </a:lnTo>
                <a:lnTo>
                  <a:pt x="154" y="116"/>
                </a:lnTo>
                <a:lnTo>
                  <a:pt x="150" y="129"/>
                </a:lnTo>
                <a:lnTo>
                  <a:pt x="146" y="136"/>
                </a:lnTo>
                <a:lnTo>
                  <a:pt x="143" y="140"/>
                </a:lnTo>
                <a:lnTo>
                  <a:pt x="143" y="140"/>
                </a:lnTo>
                <a:lnTo>
                  <a:pt x="137" y="144"/>
                </a:lnTo>
                <a:lnTo>
                  <a:pt x="133" y="145"/>
                </a:lnTo>
                <a:lnTo>
                  <a:pt x="133" y="145"/>
                </a:lnTo>
                <a:lnTo>
                  <a:pt x="124" y="150"/>
                </a:lnTo>
                <a:lnTo>
                  <a:pt x="106" y="157"/>
                </a:lnTo>
                <a:lnTo>
                  <a:pt x="106" y="157"/>
                </a:lnTo>
                <a:lnTo>
                  <a:pt x="95" y="162"/>
                </a:lnTo>
                <a:lnTo>
                  <a:pt x="80" y="170"/>
                </a:lnTo>
                <a:lnTo>
                  <a:pt x="67" y="178"/>
                </a:lnTo>
                <a:lnTo>
                  <a:pt x="62" y="183"/>
                </a:lnTo>
                <a:lnTo>
                  <a:pt x="62" y="183"/>
                </a:lnTo>
                <a:lnTo>
                  <a:pt x="50" y="210"/>
                </a:lnTo>
                <a:lnTo>
                  <a:pt x="50" y="210"/>
                </a:lnTo>
                <a:lnTo>
                  <a:pt x="42" y="230"/>
                </a:lnTo>
                <a:lnTo>
                  <a:pt x="31" y="257"/>
                </a:lnTo>
                <a:lnTo>
                  <a:pt x="31" y="257"/>
                </a:lnTo>
                <a:lnTo>
                  <a:pt x="26" y="273"/>
                </a:lnTo>
                <a:lnTo>
                  <a:pt x="22" y="293"/>
                </a:lnTo>
                <a:lnTo>
                  <a:pt x="19" y="310"/>
                </a:lnTo>
                <a:lnTo>
                  <a:pt x="19" y="315"/>
                </a:lnTo>
                <a:lnTo>
                  <a:pt x="21" y="318"/>
                </a:lnTo>
                <a:lnTo>
                  <a:pt x="21" y="318"/>
                </a:lnTo>
                <a:lnTo>
                  <a:pt x="25" y="319"/>
                </a:lnTo>
                <a:lnTo>
                  <a:pt x="27" y="319"/>
                </a:lnTo>
                <a:lnTo>
                  <a:pt x="29" y="318"/>
                </a:lnTo>
                <a:lnTo>
                  <a:pt x="29" y="318"/>
                </a:lnTo>
                <a:lnTo>
                  <a:pt x="26" y="339"/>
                </a:lnTo>
                <a:lnTo>
                  <a:pt x="21" y="366"/>
                </a:lnTo>
                <a:lnTo>
                  <a:pt x="21" y="366"/>
                </a:lnTo>
                <a:lnTo>
                  <a:pt x="19" y="372"/>
                </a:lnTo>
                <a:lnTo>
                  <a:pt x="18" y="380"/>
                </a:lnTo>
                <a:lnTo>
                  <a:pt x="17" y="388"/>
                </a:lnTo>
                <a:lnTo>
                  <a:pt x="17" y="393"/>
                </a:lnTo>
                <a:lnTo>
                  <a:pt x="18" y="397"/>
                </a:lnTo>
                <a:lnTo>
                  <a:pt x="18" y="397"/>
                </a:lnTo>
                <a:lnTo>
                  <a:pt x="21" y="407"/>
                </a:lnTo>
                <a:lnTo>
                  <a:pt x="21" y="421"/>
                </a:lnTo>
                <a:lnTo>
                  <a:pt x="22" y="459"/>
                </a:lnTo>
                <a:lnTo>
                  <a:pt x="21" y="512"/>
                </a:lnTo>
                <a:lnTo>
                  <a:pt x="21" y="5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851230" y="744562"/>
            <a:ext cx="681390" cy="1738442"/>
          </a:xfrm>
          <a:custGeom>
            <a:avLst/>
            <a:gdLst>
              <a:gd name="T0" fmla="*/ 484 w 684"/>
              <a:gd name="T1" fmla="*/ 24 h 1741"/>
              <a:gd name="T2" fmla="*/ 456 w 684"/>
              <a:gd name="T3" fmla="*/ 93 h 1741"/>
              <a:gd name="T4" fmla="*/ 440 w 684"/>
              <a:gd name="T5" fmla="*/ 115 h 1741"/>
              <a:gd name="T6" fmla="*/ 447 w 684"/>
              <a:gd name="T7" fmla="*/ 130 h 1741"/>
              <a:gd name="T8" fmla="*/ 425 w 684"/>
              <a:gd name="T9" fmla="*/ 157 h 1741"/>
              <a:gd name="T10" fmla="*/ 287 w 684"/>
              <a:gd name="T11" fmla="*/ 260 h 1741"/>
              <a:gd name="T12" fmla="*/ 173 w 684"/>
              <a:gd name="T13" fmla="*/ 345 h 1741"/>
              <a:gd name="T14" fmla="*/ 130 w 684"/>
              <a:gd name="T15" fmla="*/ 379 h 1741"/>
              <a:gd name="T16" fmla="*/ 90 w 684"/>
              <a:gd name="T17" fmla="*/ 364 h 1741"/>
              <a:gd name="T18" fmla="*/ 15 w 684"/>
              <a:gd name="T19" fmla="*/ 387 h 1741"/>
              <a:gd name="T20" fmla="*/ 5 w 684"/>
              <a:gd name="T21" fmla="*/ 405 h 1741"/>
              <a:gd name="T22" fmla="*/ 56 w 684"/>
              <a:gd name="T23" fmla="*/ 414 h 1741"/>
              <a:gd name="T24" fmla="*/ 51 w 684"/>
              <a:gd name="T25" fmla="*/ 430 h 1741"/>
              <a:gd name="T26" fmla="*/ 78 w 684"/>
              <a:gd name="T27" fmla="*/ 453 h 1741"/>
              <a:gd name="T28" fmla="*/ 100 w 684"/>
              <a:gd name="T29" fmla="*/ 463 h 1741"/>
              <a:gd name="T30" fmla="*/ 131 w 684"/>
              <a:gd name="T31" fmla="*/ 485 h 1741"/>
              <a:gd name="T32" fmla="*/ 183 w 684"/>
              <a:gd name="T33" fmla="*/ 465 h 1741"/>
              <a:gd name="T34" fmla="*/ 253 w 684"/>
              <a:gd name="T35" fmla="*/ 448 h 1741"/>
              <a:gd name="T36" fmla="*/ 233 w 684"/>
              <a:gd name="T37" fmla="*/ 680 h 1741"/>
              <a:gd name="T38" fmla="*/ 173 w 684"/>
              <a:gd name="T39" fmla="*/ 857 h 1741"/>
              <a:gd name="T40" fmla="*/ 176 w 684"/>
              <a:gd name="T41" fmla="*/ 883 h 1741"/>
              <a:gd name="T42" fmla="*/ 238 w 684"/>
              <a:gd name="T43" fmla="*/ 1009 h 1741"/>
              <a:gd name="T44" fmla="*/ 242 w 684"/>
              <a:gd name="T45" fmla="*/ 1243 h 1741"/>
              <a:gd name="T46" fmla="*/ 253 w 684"/>
              <a:gd name="T47" fmla="*/ 1438 h 1741"/>
              <a:gd name="T48" fmla="*/ 227 w 684"/>
              <a:gd name="T49" fmla="*/ 1625 h 1741"/>
              <a:gd name="T50" fmla="*/ 228 w 684"/>
              <a:gd name="T51" fmla="*/ 1715 h 1741"/>
              <a:gd name="T52" fmla="*/ 240 w 684"/>
              <a:gd name="T53" fmla="*/ 1732 h 1741"/>
              <a:gd name="T54" fmla="*/ 327 w 684"/>
              <a:gd name="T55" fmla="*/ 1741 h 1741"/>
              <a:gd name="T56" fmla="*/ 350 w 684"/>
              <a:gd name="T57" fmla="*/ 1716 h 1741"/>
              <a:gd name="T58" fmla="*/ 341 w 684"/>
              <a:gd name="T59" fmla="*/ 1636 h 1741"/>
              <a:gd name="T60" fmla="*/ 369 w 684"/>
              <a:gd name="T61" fmla="*/ 1583 h 1741"/>
              <a:gd name="T62" fmla="*/ 377 w 684"/>
              <a:gd name="T63" fmla="*/ 1476 h 1741"/>
              <a:gd name="T64" fmla="*/ 405 w 684"/>
              <a:gd name="T65" fmla="*/ 1247 h 1741"/>
              <a:gd name="T66" fmla="*/ 436 w 684"/>
              <a:gd name="T67" fmla="*/ 1529 h 1741"/>
              <a:gd name="T68" fmla="*/ 435 w 684"/>
              <a:gd name="T69" fmla="*/ 1612 h 1741"/>
              <a:gd name="T70" fmla="*/ 445 w 684"/>
              <a:gd name="T71" fmla="*/ 1690 h 1741"/>
              <a:gd name="T72" fmla="*/ 514 w 684"/>
              <a:gd name="T73" fmla="*/ 1710 h 1741"/>
              <a:gd name="T74" fmla="*/ 642 w 684"/>
              <a:gd name="T75" fmla="*/ 1735 h 1741"/>
              <a:gd name="T76" fmla="*/ 684 w 684"/>
              <a:gd name="T77" fmla="*/ 1719 h 1741"/>
              <a:gd name="T78" fmla="*/ 651 w 684"/>
              <a:gd name="T79" fmla="*/ 1690 h 1741"/>
              <a:gd name="T80" fmla="*/ 624 w 684"/>
              <a:gd name="T81" fmla="*/ 1658 h 1741"/>
              <a:gd name="T82" fmla="*/ 596 w 684"/>
              <a:gd name="T83" fmla="*/ 1628 h 1741"/>
              <a:gd name="T84" fmla="*/ 593 w 684"/>
              <a:gd name="T85" fmla="*/ 1531 h 1741"/>
              <a:gd name="T86" fmla="*/ 592 w 684"/>
              <a:gd name="T87" fmla="*/ 1429 h 1741"/>
              <a:gd name="T88" fmla="*/ 588 w 684"/>
              <a:gd name="T89" fmla="*/ 1271 h 1741"/>
              <a:gd name="T90" fmla="*/ 578 w 684"/>
              <a:gd name="T91" fmla="*/ 1055 h 1741"/>
              <a:gd name="T92" fmla="*/ 564 w 684"/>
              <a:gd name="T93" fmla="*/ 887 h 1741"/>
              <a:gd name="T94" fmla="*/ 578 w 684"/>
              <a:gd name="T95" fmla="*/ 369 h 1741"/>
              <a:gd name="T96" fmla="*/ 592 w 684"/>
              <a:gd name="T97" fmla="*/ 234 h 1741"/>
              <a:gd name="T98" fmla="*/ 621 w 684"/>
              <a:gd name="T99" fmla="*/ 193 h 1741"/>
              <a:gd name="T100" fmla="*/ 635 w 684"/>
              <a:gd name="T101" fmla="*/ 181 h 1741"/>
              <a:gd name="T102" fmla="*/ 633 w 684"/>
              <a:gd name="T103" fmla="*/ 152 h 1741"/>
              <a:gd name="T104" fmla="*/ 642 w 684"/>
              <a:gd name="T105" fmla="*/ 122 h 1741"/>
              <a:gd name="T106" fmla="*/ 627 w 684"/>
              <a:gd name="T107" fmla="*/ 49 h 1741"/>
              <a:gd name="T108" fmla="*/ 608 w 684"/>
              <a:gd name="T109" fmla="*/ 14 h 1741"/>
              <a:gd name="T110" fmla="*/ 561 w 684"/>
              <a:gd name="T111" fmla="*/ 2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4" h="1741">
                <a:moveTo>
                  <a:pt x="548" y="0"/>
                </a:moveTo>
                <a:lnTo>
                  <a:pt x="548" y="0"/>
                </a:lnTo>
                <a:lnTo>
                  <a:pt x="540" y="2"/>
                </a:lnTo>
                <a:lnTo>
                  <a:pt x="520" y="7"/>
                </a:lnTo>
                <a:lnTo>
                  <a:pt x="499" y="16"/>
                </a:lnTo>
                <a:lnTo>
                  <a:pt x="491" y="19"/>
                </a:lnTo>
                <a:lnTo>
                  <a:pt x="484" y="24"/>
                </a:lnTo>
                <a:lnTo>
                  <a:pt x="484" y="24"/>
                </a:lnTo>
                <a:lnTo>
                  <a:pt x="476" y="35"/>
                </a:lnTo>
                <a:lnTo>
                  <a:pt x="468" y="48"/>
                </a:lnTo>
                <a:lnTo>
                  <a:pt x="463" y="59"/>
                </a:lnTo>
                <a:lnTo>
                  <a:pt x="460" y="69"/>
                </a:lnTo>
                <a:lnTo>
                  <a:pt x="460" y="69"/>
                </a:lnTo>
                <a:lnTo>
                  <a:pt x="456" y="93"/>
                </a:lnTo>
                <a:lnTo>
                  <a:pt x="454" y="99"/>
                </a:lnTo>
                <a:lnTo>
                  <a:pt x="451" y="106"/>
                </a:lnTo>
                <a:lnTo>
                  <a:pt x="449" y="111"/>
                </a:lnTo>
                <a:lnTo>
                  <a:pt x="445" y="113"/>
                </a:lnTo>
                <a:lnTo>
                  <a:pt x="445" y="113"/>
                </a:lnTo>
                <a:lnTo>
                  <a:pt x="441" y="114"/>
                </a:lnTo>
                <a:lnTo>
                  <a:pt x="440" y="115"/>
                </a:lnTo>
                <a:lnTo>
                  <a:pt x="440" y="118"/>
                </a:lnTo>
                <a:lnTo>
                  <a:pt x="440" y="119"/>
                </a:lnTo>
                <a:lnTo>
                  <a:pt x="442" y="122"/>
                </a:lnTo>
                <a:lnTo>
                  <a:pt x="445" y="123"/>
                </a:lnTo>
                <a:lnTo>
                  <a:pt x="445" y="123"/>
                </a:lnTo>
                <a:lnTo>
                  <a:pt x="446" y="125"/>
                </a:lnTo>
                <a:lnTo>
                  <a:pt x="447" y="130"/>
                </a:lnTo>
                <a:lnTo>
                  <a:pt x="446" y="135"/>
                </a:lnTo>
                <a:lnTo>
                  <a:pt x="445" y="138"/>
                </a:lnTo>
                <a:lnTo>
                  <a:pt x="445" y="138"/>
                </a:lnTo>
                <a:lnTo>
                  <a:pt x="435" y="145"/>
                </a:lnTo>
                <a:lnTo>
                  <a:pt x="429" y="151"/>
                </a:lnTo>
                <a:lnTo>
                  <a:pt x="425" y="157"/>
                </a:lnTo>
                <a:lnTo>
                  <a:pt x="425" y="157"/>
                </a:lnTo>
                <a:lnTo>
                  <a:pt x="418" y="170"/>
                </a:lnTo>
                <a:lnTo>
                  <a:pt x="407" y="188"/>
                </a:lnTo>
                <a:lnTo>
                  <a:pt x="391" y="212"/>
                </a:lnTo>
                <a:lnTo>
                  <a:pt x="391" y="212"/>
                </a:lnTo>
                <a:lnTo>
                  <a:pt x="292" y="256"/>
                </a:lnTo>
                <a:lnTo>
                  <a:pt x="292" y="256"/>
                </a:lnTo>
                <a:lnTo>
                  <a:pt x="287" y="260"/>
                </a:lnTo>
                <a:lnTo>
                  <a:pt x="279" y="270"/>
                </a:lnTo>
                <a:lnTo>
                  <a:pt x="258" y="294"/>
                </a:lnTo>
                <a:lnTo>
                  <a:pt x="228" y="330"/>
                </a:lnTo>
                <a:lnTo>
                  <a:pt x="228" y="330"/>
                </a:lnTo>
                <a:lnTo>
                  <a:pt x="201" y="337"/>
                </a:lnTo>
                <a:lnTo>
                  <a:pt x="180" y="343"/>
                </a:lnTo>
                <a:lnTo>
                  <a:pt x="173" y="345"/>
                </a:lnTo>
                <a:lnTo>
                  <a:pt x="169" y="345"/>
                </a:lnTo>
                <a:lnTo>
                  <a:pt x="169" y="345"/>
                </a:lnTo>
                <a:lnTo>
                  <a:pt x="165" y="345"/>
                </a:lnTo>
                <a:lnTo>
                  <a:pt x="160" y="347"/>
                </a:lnTo>
                <a:lnTo>
                  <a:pt x="148" y="355"/>
                </a:lnTo>
                <a:lnTo>
                  <a:pt x="130" y="364"/>
                </a:lnTo>
                <a:lnTo>
                  <a:pt x="130" y="379"/>
                </a:lnTo>
                <a:lnTo>
                  <a:pt x="130" y="379"/>
                </a:lnTo>
                <a:lnTo>
                  <a:pt x="125" y="377"/>
                </a:lnTo>
                <a:lnTo>
                  <a:pt x="114" y="369"/>
                </a:lnTo>
                <a:lnTo>
                  <a:pt x="107" y="367"/>
                </a:lnTo>
                <a:lnTo>
                  <a:pt x="100" y="364"/>
                </a:lnTo>
                <a:lnTo>
                  <a:pt x="95" y="363"/>
                </a:lnTo>
                <a:lnTo>
                  <a:pt x="90" y="364"/>
                </a:lnTo>
                <a:lnTo>
                  <a:pt x="90" y="364"/>
                </a:lnTo>
                <a:lnTo>
                  <a:pt x="80" y="368"/>
                </a:lnTo>
                <a:lnTo>
                  <a:pt x="65" y="371"/>
                </a:lnTo>
                <a:lnTo>
                  <a:pt x="48" y="374"/>
                </a:lnTo>
                <a:lnTo>
                  <a:pt x="31" y="379"/>
                </a:lnTo>
                <a:lnTo>
                  <a:pt x="31" y="379"/>
                </a:lnTo>
                <a:lnTo>
                  <a:pt x="15" y="387"/>
                </a:lnTo>
                <a:lnTo>
                  <a:pt x="5" y="393"/>
                </a:lnTo>
                <a:lnTo>
                  <a:pt x="1" y="396"/>
                </a:lnTo>
                <a:lnTo>
                  <a:pt x="0" y="399"/>
                </a:lnTo>
                <a:lnTo>
                  <a:pt x="0" y="401"/>
                </a:lnTo>
                <a:lnTo>
                  <a:pt x="1" y="404"/>
                </a:lnTo>
                <a:lnTo>
                  <a:pt x="1" y="404"/>
                </a:lnTo>
                <a:lnTo>
                  <a:pt x="5" y="405"/>
                </a:lnTo>
                <a:lnTo>
                  <a:pt x="11" y="404"/>
                </a:lnTo>
                <a:lnTo>
                  <a:pt x="26" y="400"/>
                </a:lnTo>
                <a:lnTo>
                  <a:pt x="46" y="394"/>
                </a:lnTo>
                <a:lnTo>
                  <a:pt x="46" y="394"/>
                </a:lnTo>
                <a:lnTo>
                  <a:pt x="48" y="401"/>
                </a:lnTo>
                <a:lnTo>
                  <a:pt x="52" y="408"/>
                </a:lnTo>
                <a:lnTo>
                  <a:pt x="56" y="414"/>
                </a:lnTo>
                <a:lnTo>
                  <a:pt x="56" y="414"/>
                </a:lnTo>
                <a:lnTo>
                  <a:pt x="57" y="416"/>
                </a:lnTo>
                <a:lnTo>
                  <a:pt x="56" y="417"/>
                </a:lnTo>
                <a:lnTo>
                  <a:pt x="52" y="422"/>
                </a:lnTo>
                <a:lnTo>
                  <a:pt x="51" y="425"/>
                </a:lnTo>
                <a:lnTo>
                  <a:pt x="49" y="427"/>
                </a:lnTo>
                <a:lnTo>
                  <a:pt x="51" y="430"/>
                </a:lnTo>
                <a:lnTo>
                  <a:pt x="56" y="433"/>
                </a:lnTo>
                <a:lnTo>
                  <a:pt x="56" y="433"/>
                </a:lnTo>
                <a:lnTo>
                  <a:pt x="61" y="437"/>
                </a:lnTo>
                <a:lnTo>
                  <a:pt x="65" y="441"/>
                </a:lnTo>
                <a:lnTo>
                  <a:pt x="70" y="447"/>
                </a:lnTo>
                <a:lnTo>
                  <a:pt x="75" y="452"/>
                </a:lnTo>
                <a:lnTo>
                  <a:pt x="78" y="453"/>
                </a:lnTo>
                <a:lnTo>
                  <a:pt x="80" y="453"/>
                </a:lnTo>
                <a:lnTo>
                  <a:pt x="80" y="453"/>
                </a:lnTo>
                <a:lnTo>
                  <a:pt x="94" y="451"/>
                </a:lnTo>
                <a:lnTo>
                  <a:pt x="100" y="448"/>
                </a:lnTo>
                <a:lnTo>
                  <a:pt x="100" y="448"/>
                </a:lnTo>
                <a:lnTo>
                  <a:pt x="100" y="453"/>
                </a:lnTo>
                <a:lnTo>
                  <a:pt x="100" y="463"/>
                </a:lnTo>
                <a:lnTo>
                  <a:pt x="101" y="469"/>
                </a:lnTo>
                <a:lnTo>
                  <a:pt x="104" y="474"/>
                </a:lnTo>
                <a:lnTo>
                  <a:pt x="109" y="479"/>
                </a:lnTo>
                <a:lnTo>
                  <a:pt x="115" y="483"/>
                </a:lnTo>
                <a:lnTo>
                  <a:pt x="115" y="483"/>
                </a:lnTo>
                <a:lnTo>
                  <a:pt x="122" y="485"/>
                </a:lnTo>
                <a:lnTo>
                  <a:pt x="131" y="485"/>
                </a:lnTo>
                <a:lnTo>
                  <a:pt x="138" y="485"/>
                </a:lnTo>
                <a:lnTo>
                  <a:pt x="147" y="484"/>
                </a:lnTo>
                <a:lnTo>
                  <a:pt x="159" y="480"/>
                </a:lnTo>
                <a:lnTo>
                  <a:pt x="164" y="478"/>
                </a:lnTo>
                <a:lnTo>
                  <a:pt x="164" y="478"/>
                </a:lnTo>
                <a:lnTo>
                  <a:pt x="170" y="473"/>
                </a:lnTo>
                <a:lnTo>
                  <a:pt x="183" y="465"/>
                </a:lnTo>
                <a:lnTo>
                  <a:pt x="200" y="458"/>
                </a:lnTo>
                <a:lnTo>
                  <a:pt x="210" y="456"/>
                </a:lnTo>
                <a:lnTo>
                  <a:pt x="218" y="453"/>
                </a:lnTo>
                <a:lnTo>
                  <a:pt x="218" y="453"/>
                </a:lnTo>
                <a:lnTo>
                  <a:pt x="243" y="448"/>
                </a:lnTo>
                <a:lnTo>
                  <a:pt x="249" y="448"/>
                </a:lnTo>
                <a:lnTo>
                  <a:pt x="253" y="448"/>
                </a:lnTo>
                <a:lnTo>
                  <a:pt x="253" y="448"/>
                </a:lnTo>
                <a:lnTo>
                  <a:pt x="253" y="458"/>
                </a:lnTo>
                <a:lnTo>
                  <a:pt x="251" y="481"/>
                </a:lnTo>
                <a:lnTo>
                  <a:pt x="245" y="557"/>
                </a:lnTo>
                <a:lnTo>
                  <a:pt x="238" y="636"/>
                </a:lnTo>
                <a:lnTo>
                  <a:pt x="233" y="680"/>
                </a:lnTo>
                <a:lnTo>
                  <a:pt x="233" y="680"/>
                </a:lnTo>
                <a:lnTo>
                  <a:pt x="223" y="714"/>
                </a:lnTo>
                <a:lnTo>
                  <a:pt x="206" y="770"/>
                </a:lnTo>
                <a:lnTo>
                  <a:pt x="189" y="824"/>
                </a:lnTo>
                <a:lnTo>
                  <a:pt x="179" y="852"/>
                </a:lnTo>
                <a:lnTo>
                  <a:pt x="179" y="852"/>
                </a:lnTo>
                <a:lnTo>
                  <a:pt x="176" y="856"/>
                </a:lnTo>
                <a:lnTo>
                  <a:pt x="173" y="857"/>
                </a:lnTo>
                <a:lnTo>
                  <a:pt x="166" y="861"/>
                </a:lnTo>
                <a:lnTo>
                  <a:pt x="164" y="864"/>
                </a:lnTo>
                <a:lnTo>
                  <a:pt x="164" y="867"/>
                </a:lnTo>
                <a:lnTo>
                  <a:pt x="165" y="871"/>
                </a:lnTo>
                <a:lnTo>
                  <a:pt x="169" y="877"/>
                </a:lnTo>
                <a:lnTo>
                  <a:pt x="169" y="877"/>
                </a:lnTo>
                <a:lnTo>
                  <a:pt x="176" y="883"/>
                </a:lnTo>
                <a:lnTo>
                  <a:pt x="185" y="889"/>
                </a:lnTo>
                <a:lnTo>
                  <a:pt x="194" y="894"/>
                </a:lnTo>
                <a:lnTo>
                  <a:pt x="205" y="899"/>
                </a:lnTo>
                <a:lnTo>
                  <a:pt x="221" y="904"/>
                </a:lnTo>
                <a:lnTo>
                  <a:pt x="228" y="907"/>
                </a:lnTo>
                <a:lnTo>
                  <a:pt x="228" y="907"/>
                </a:lnTo>
                <a:lnTo>
                  <a:pt x="238" y="1009"/>
                </a:lnTo>
                <a:lnTo>
                  <a:pt x="245" y="1082"/>
                </a:lnTo>
                <a:lnTo>
                  <a:pt x="248" y="1119"/>
                </a:lnTo>
                <a:lnTo>
                  <a:pt x="248" y="1119"/>
                </a:lnTo>
                <a:lnTo>
                  <a:pt x="245" y="1141"/>
                </a:lnTo>
                <a:lnTo>
                  <a:pt x="243" y="1180"/>
                </a:lnTo>
                <a:lnTo>
                  <a:pt x="242" y="1225"/>
                </a:lnTo>
                <a:lnTo>
                  <a:pt x="242" y="1243"/>
                </a:lnTo>
                <a:lnTo>
                  <a:pt x="243" y="1257"/>
                </a:lnTo>
                <a:lnTo>
                  <a:pt x="243" y="1257"/>
                </a:lnTo>
                <a:lnTo>
                  <a:pt x="245" y="1273"/>
                </a:lnTo>
                <a:lnTo>
                  <a:pt x="247" y="1297"/>
                </a:lnTo>
                <a:lnTo>
                  <a:pt x="250" y="1358"/>
                </a:lnTo>
                <a:lnTo>
                  <a:pt x="253" y="1417"/>
                </a:lnTo>
                <a:lnTo>
                  <a:pt x="253" y="1438"/>
                </a:lnTo>
                <a:lnTo>
                  <a:pt x="253" y="1449"/>
                </a:lnTo>
                <a:lnTo>
                  <a:pt x="253" y="1449"/>
                </a:lnTo>
                <a:lnTo>
                  <a:pt x="243" y="1497"/>
                </a:lnTo>
                <a:lnTo>
                  <a:pt x="237" y="1531"/>
                </a:lnTo>
                <a:lnTo>
                  <a:pt x="233" y="1562"/>
                </a:lnTo>
                <a:lnTo>
                  <a:pt x="233" y="1562"/>
                </a:lnTo>
                <a:lnTo>
                  <a:pt x="227" y="1625"/>
                </a:lnTo>
                <a:lnTo>
                  <a:pt x="223" y="1661"/>
                </a:lnTo>
                <a:lnTo>
                  <a:pt x="233" y="1676"/>
                </a:lnTo>
                <a:lnTo>
                  <a:pt x="233" y="1676"/>
                </a:lnTo>
                <a:lnTo>
                  <a:pt x="232" y="1683"/>
                </a:lnTo>
                <a:lnTo>
                  <a:pt x="229" y="1698"/>
                </a:lnTo>
                <a:lnTo>
                  <a:pt x="228" y="1706"/>
                </a:lnTo>
                <a:lnTo>
                  <a:pt x="228" y="1715"/>
                </a:lnTo>
                <a:lnTo>
                  <a:pt x="229" y="1721"/>
                </a:lnTo>
                <a:lnTo>
                  <a:pt x="232" y="1724"/>
                </a:lnTo>
                <a:lnTo>
                  <a:pt x="233" y="1725"/>
                </a:lnTo>
                <a:lnTo>
                  <a:pt x="233" y="1725"/>
                </a:lnTo>
                <a:lnTo>
                  <a:pt x="237" y="1727"/>
                </a:lnTo>
                <a:lnTo>
                  <a:pt x="238" y="1729"/>
                </a:lnTo>
                <a:lnTo>
                  <a:pt x="240" y="1732"/>
                </a:lnTo>
                <a:lnTo>
                  <a:pt x="242" y="1734"/>
                </a:lnTo>
                <a:lnTo>
                  <a:pt x="245" y="1734"/>
                </a:lnTo>
                <a:lnTo>
                  <a:pt x="258" y="1735"/>
                </a:lnTo>
                <a:lnTo>
                  <a:pt x="258" y="1735"/>
                </a:lnTo>
                <a:lnTo>
                  <a:pt x="282" y="1737"/>
                </a:lnTo>
                <a:lnTo>
                  <a:pt x="312" y="1740"/>
                </a:lnTo>
                <a:lnTo>
                  <a:pt x="327" y="1741"/>
                </a:lnTo>
                <a:lnTo>
                  <a:pt x="339" y="1741"/>
                </a:lnTo>
                <a:lnTo>
                  <a:pt x="348" y="1739"/>
                </a:lnTo>
                <a:lnTo>
                  <a:pt x="350" y="1737"/>
                </a:lnTo>
                <a:lnTo>
                  <a:pt x="351" y="1735"/>
                </a:lnTo>
                <a:lnTo>
                  <a:pt x="351" y="1735"/>
                </a:lnTo>
                <a:lnTo>
                  <a:pt x="351" y="1727"/>
                </a:lnTo>
                <a:lnTo>
                  <a:pt x="350" y="1716"/>
                </a:lnTo>
                <a:lnTo>
                  <a:pt x="343" y="1690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5"/>
                </a:lnTo>
                <a:lnTo>
                  <a:pt x="334" y="1649"/>
                </a:lnTo>
                <a:lnTo>
                  <a:pt x="341" y="1636"/>
                </a:lnTo>
                <a:lnTo>
                  <a:pt x="341" y="1636"/>
                </a:lnTo>
                <a:lnTo>
                  <a:pt x="353" y="1620"/>
                </a:lnTo>
                <a:lnTo>
                  <a:pt x="353" y="1620"/>
                </a:lnTo>
                <a:lnTo>
                  <a:pt x="361" y="1602"/>
                </a:lnTo>
                <a:lnTo>
                  <a:pt x="361" y="1602"/>
                </a:lnTo>
                <a:lnTo>
                  <a:pt x="365" y="1592"/>
                </a:lnTo>
                <a:lnTo>
                  <a:pt x="369" y="1583"/>
                </a:lnTo>
                <a:lnTo>
                  <a:pt x="372" y="1568"/>
                </a:lnTo>
                <a:lnTo>
                  <a:pt x="373" y="1555"/>
                </a:lnTo>
                <a:lnTo>
                  <a:pt x="376" y="1543"/>
                </a:lnTo>
                <a:lnTo>
                  <a:pt x="376" y="1543"/>
                </a:lnTo>
                <a:lnTo>
                  <a:pt x="377" y="1533"/>
                </a:lnTo>
                <a:lnTo>
                  <a:pt x="377" y="1518"/>
                </a:lnTo>
                <a:lnTo>
                  <a:pt x="377" y="1476"/>
                </a:lnTo>
                <a:lnTo>
                  <a:pt x="378" y="1433"/>
                </a:lnTo>
                <a:lnTo>
                  <a:pt x="380" y="1414"/>
                </a:lnTo>
                <a:lnTo>
                  <a:pt x="381" y="1400"/>
                </a:lnTo>
                <a:lnTo>
                  <a:pt x="381" y="1400"/>
                </a:lnTo>
                <a:lnTo>
                  <a:pt x="387" y="1363"/>
                </a:lnTo>
                <a:lnTo>
                  <a:pt x="396" y="1312"/>
                </a:lnTo>
                <a:lnTo>
                  <a:pt x="405" y="1247"/>
                </a:lnTo>
                <a:lnTo>
                  <a:pt x="410" y="1202"/>
                </a:lnTo>
                <a:lnTo>
                  <a:pt x="420" y="1232"/>
                </a:lnTo>
                <a:lnTo>
                  <a:pt x="440" y="1360"/>
                </a:lnTo>
                <a:lnTo>
                  <a:pt x="440" y="1360"/>
                </a:lnTo>
                <a:lnTo>
                  <a:pt x="439" y="1448"/>
                </a:lnTo>
                <a:lnTo>
                  <a:pt x="436" y="1508"/>
                </a:lnTo>
                <a:lnTo>
                  <a:pt x="436" y="1529"/>
                </a:lnTo>
                <a:lnTo>
                  <a:pt x="435" y="1538"/>
                </a:lnTo>
                <a:lnTo>
                  <a:pt x="435" y="1538"/>
                </a:lnTo>
                <a:lnTo>
                  <a:pt x="434" y="1541"/>
                </a:lnTo>
                <a:lnTo>
                  <a:pt x="434" y="1551"/>
                </a:lnTo>
                <a:lnTo>
                  <a:pt x="434" y="1576"/>
                </a:lnTo>
                <a:lnTo>
                  <a:pt x="435" y="1612"/>
                </a:lnTo>
                <a:lnTo>
                  <a:pt x="435" y="1612"/>
                </a:lnTo>
                <a:lnTo>
                  <a:pt x="435" y="1623"/>
                </a:lnTo>
                <a:lnTo>
                  <a:pt x="435" y="1647"/>
                </a:lnTo>
                <a:lnTo>
                  <a:pt x="436" y="1661"/>
                </a:lnTo>
                <a:lnTo>
                  <a:pt x="439" y="1674"/>
                </a:lnTo>
                <a:lnTo>
                  <a:pt x="441" y="1684"/>
                </a:lnTo>
                <a:lnTo>
                  <a:pt x="442" y="1688"/>
                </a:lnTo>
                <a:lnTo>
                  <a:pt x="445" y="1690"/>
                </a:lnTo>
                <a:lnTo>
                  <a:pt x="445" y="1690"/>
                </a:lnTo>
                <a:lnTo>
                  <a:pt x="451" y="1694"/>
                </a:lnTo>
                <a:lnTo>
                  <a:pt x="460" y="1698"/>
                </a:lnTo>
                <a:lnTo>
                  <a:pt x="481" y="1704"/>
                </a:lnTo>
                <a:lnTo>
                  <a:pt x="500" y="1709"/>
                </a:lnTo>
                <a:lnTo>
                  <a:pt x="509" y="1710"/>
                </a:lnTo>
                <a:lnTo>
                  <a:pt x="514" y="1710"/>
                </a:lnTo>
                <a:lnTo>
                  <a:pt x="514" y="1710"/>
                </a:lnTo>
                <a:lnTo>
                  <a:pt x="521" y="1711"/>
                </a:lnTo>
                <a:lnTo>
                  <a:pt x="536" y="1714"/>
                </a:lnTo>
                <a:lnTo>
                  <a:pt x="576" y="1722"/>
                </a:lnTo>
                <a:lnTo>
                  <a:pt x="616" y="1731"/>
                </a:lnTo>
                <a:lnTo>
                  <a:pt x="632" y="1734"/>
                </a:lnTo>
                <a:lnTo>
                  <a:pt x="642" y="1735"/>
                </a:lnTo>
                <a:lnTo>
                  <a:pt x="642" y="1735"/>
                </a:lnTo>
                <a:lnTo>
                  <a:pt x="657" y="1732"/>
                </a:lnTo>
                <a:lnTo>
                  <a:pt x="664" y="1731"/>
                </a:lnTo>
                <a:lnTo>
                  <a:pt x="672" y="1727"/>
                </a:lnTo>
                <a:lnTo>
                  <a:pt x="678" y="1725"/>
                </a:lnTo>
                <a:lnTo>
                  <a:pt x="683" y="1720"/>
                </a:lnTo>
                <a:lnTo>
                  <a:pt x="684" y="1719"/>
                </a:lnTo>
                <a:lnTo>
                  <a:pt x="684" y="1716"/>
                </a:lnTo>
                <a:lnTo>
                  <a:pt x="683" y="1713"/>
                </a:lnTo>
                <a:lnTo>
                  <a:pt x="681" y="1710"/>
                </a:lnTo>
                <a:lnTo>
                  <a:pt x="681" y="1710"/>
                </a:lnTo>
                <a:lnTo>
                  <a:pt x="677" y="1704"/>
                </a:lnTo>
                <a:lnTo>
                  <a:pt x="669" y="1699"/>
                </a:lnTo>
                <a:lnTo>
                  <a:pt x="651" y="1690"/>
                </a:lnTo>
                <a:lnTo>
                  <a:pt x="642" y="1686"/>
                </a:lnTo>
                <a:lnTo>
                  <a:pt x="635" y="1681"/>
                </a:lnTo>
                <a:lnTo>
                  <a:pt x="630" y="1676"/>
                </a:lnTo>
                <a:lnTo>
                  <a:pt x="628" y="1673"/>
                </a:lnTo>
                <a:lnTo>
                  <a:pt x="627" y="1671"/>
                </a:lnTo>
                <a:lnTo>
                  <a:pt x="627" y="1671"/>
                </a:lnTo>
                <a:lnTo>
                  <a:pt x="624" y="1658"/>
                </a:lnTo>
                <a:lnTo>
                  <a:pt x="617" y="1645"/>
                </a:lnTo>
                <a:lnTo>
                  <a:pt x="611" y="1635"/>
                </a:lnTo>
                <a:lnTo>
                  <a:pt x="609" y="1633"/>
                </a:lnTo>
                <a:lnTo>
                  <a:pt x="608" y="1631"/>
                </a:lnTo>
                <a:lnTo>
                  <a:pt x="608" y="1631"/>
                </a:lnTo>
                <a:lnTo>
                  <a:pt x="603" y="1631"/>
                </a:lnTo>
                <a:lnTo>
                  <a:pt x="596" y="1628"/>
                </a:lnTo>
                <a:lnTo>
                  <a:pt x="593" y="1626"/>
                </a:lnTo>
                <a:lnTo>
                  <a:pt x="590" y="1623"/>
                </a:lnTo>
                <a:lnTo>
                  <a:pt x="589" y="1620"/>
                </a:lnTo>
                <a:lnTo>
                  <a:pt x="588" y="1616"/>
                </a:lnTo>
                <a:lnTo>
                  <a:pt x="588" y="1616"/>
                </a:lnTo>
                <a:lnTo>
                  <a:pt x="590" y="1568"/>
                </a:lnTo>
                <a:lnTo>
                  <a:pt x="593" y="1531"/>
                </a:lnTo>
                <a:lnTo>
                  <a:pt x="598" y="1498"/>
                </a:lnTo>
                <a:lnTo>
                  <a:pt x="598" y="1498"/>
                </a:lnTo>
                <a:lnTo>
                  <a:pt x="599" y="1491"/>
                </a:lnTo>
                <a:lnTo>
                  <a:pt x="599" y="1482"/>
                </a:lnTo>
                <a:lnTo>
                  <a:pt x="598" y="1465"/>
                </a:lnTo>
                <a:lnTo>
                  <a:pt x="595" y="1446"/>
                </a:lnTo>
                <a:lnTo>
                  <a:pt x="592" y="1429"/>
                </a:lnTo>
                <a:lnTo>
                  <a:pt x="583" y="1400"/>
                </a:lnTo>
                <a:lnTo>
                  <a:pt x="578" y="1385"/>
                </a:lnTo>
                <a:lnTo>
                  <a:pt x="578" y="1385"/>
                </a:lnTo>
                <a:lnTo>
                  <a:pt x="579" y="1364"/>
                </a:lnTo>
                <a:lnTo>
                  <a:pt x="583" y="1323"/>
                </a:lnTo>
                <a:lnTo>
                  <a:pt x="587" y="1285"/>
                </a:lnTo>
                <a:lnTo>
                  <a:pt x="588" y="1271"/>
                </a:lnTo>
                <a:lnTo>
                  <a:pt x="588" y="1267"/>
                </a:lnTo>
                <a:lnTo>
                  <a:pt x="588" y="1267"/>
                </a:lnTo>
                <a:lnTo>
                  <a:pt x="587" y="1257"/>
                </a:lnTo>
                <a:lnTo>
                  <a:pt x="585" y="1232"/>
                </a:lnTo>
                <a:lnTo>
                  <a:pt x="582" y="1159"/>
                </a:lnTo>
                <a:lnTo>
                  <a:pt x="578" y="1055"/>
                </a:lnTo>
                <a:lnTo>
                  <a:pt x="578" y="1055"/>
                </a:lnTo>
                <a:lnTo>
                  <a:pt x="572" y="988"/>
                </a:lnTo>
                <a:lnTo>
                  <a:pt x="567" y="942"/>
                </a:lnTo>
                <a:lnTo>
                  <a:pt x="564" y="928"/>
                </a:lnTo>
                <a:lnTo>
                  <a:pt x="563" y="921"/>
                </a:lnTo>
                <a:lnTo>
                  <a:pt x="563" y="921"/>
                </a:lnTo>
                <a:lnTo>
                  <a:pt x="563" y="912"/>
                </a:lnTo>
                <a:lnTo>
                  <a:pt x="564" y="887"/>
                </a:lnTo>
                <a:lnTo>
                  <a:pt x="569" y="811"/>
                </a:lnTo>
                <a:lnTo>
                  <a:pt x="578" y="700"/>
                </a:lnTo>
                <a:lnTo>
                  <a:pt x="578" y="700"/>
                </a:lnTo>
                <a:lnTo>
                  <a:pt x="576" y="638"/>
                </a:lnTo>
                <a:lnTo>
                  <a:pt x="573" y="567"/>
                </a:lnTo>
                <a:lnTo>
                  <a:pt x="573" y="567"/>
                </a:lnTo>
                <a:lnTo>
                  <a:pt x="578" y="369"/>
                </a:lnTo>
                <a:lnTo>
                  <a:pt x="593" y="295"/>
                </a:lnTo>
                <a:lnTo>
                  <a:pt x="588" y="251"/>
                </a:lnTo>
                <a:lnTo>
                  <a:pt x="563" y="246"/>
                </a:lnTo>
                <a:lnTo>
                  <a:pt x="568" y="236"/>
                </a:lnTo>
                <a:lnTo>
                  <a:pt x="568" y="236"/>
                </a:lnTo>
                <a:lnTo>
                  <a:pt x="580" y="235"/>
                </a:lnTo>
                <a:lnTo>
                  <a:pt x="592" y="234"/>
                </a:lnTo>
                <a:lnTo>
                  <a:pt x="603" y="231"/>
                </a:lnTo>
                <a:lnTo>
                  <a:pt x="603" y="231"/>
                </a:lnTo>
                <a:lnTo>
                  <a:pt x="608" y="228"/>
                </a:lnTo>
                <a:lnTo>
                  <a:pt x="611" y="223"/>
                </a:lnTo>
                <a:lnTo>
                  <a:pt x="614" y="215"/>
                </a:lnTo>
                <a:lnTo>
                  <a:pt x="617" y="207"/>
                </a:lnTo>
                <a:lnTo>
                  <a:pt x="621" y="193"/>
                </a:lnTo>
                <a:lnTo>
                  <a:pt x="622" y="187"/>
                </a:lnTo>
                <a:lnTo>
                  <a:pt x="622" y="187"/>
                </a:lnTo>
                <a:lnTo>
                  <a:pt x="624" y="184"/>
                </a:lnTo>
                <a:lnTo>
                  <a:pt x="627" y="183"/>
                </a:lnTo>
                <a:lnTo>
                  <a:pt x="632" y="182"/>
                </a:lnTo>
                <a:lnTo>
                  <a:pt x="632" y="182"/>
                </a:lnTo>
                <a:lnTo>
                  <a:pt x="635" y="181"/>
                </a:lnTo>
                <a:lnTo>
                  <a:pt x="636" y="177"/>
                </a:lnTo>
                <a:lnTo>
                  <a:pt x="636" y="172"/>
                </a:lnTo>
                <a:lnTo>
                  <a:pt x="636" y="167"/>
                </a:lnTo>
                <a:lnTo>
                  <a:pt x="633" y="157"/>
                </a:lnTo>
                <a:lnTo>
                  <a:pt x="632" y="152"/>
                </a:lnTo>
                <a:lnTo>
                  <a:pt x="632" y="152"/>
                </a:lnTo>
                <a:lnTo>
                  <a:pt x="633" y="152"/>
                </a:lnTo>
                <a:lnTo>
                  <a:pt x="637" y="150"/>
                </a:lnTo>
                <a:lnTo>
                  <a:pt x="640" y="149"/>
                </a:lnTo>
                <a:lnTo>
                  <a:pt x="641" y="146"/>
                </a:lnTo>
                <a:lnTo>
                  <a:pt x="642" y="143"/>
                </a:lnTo>
                <a:lnTo>
                  <a:pt x="642" y="138"/>
                </a:lnTo>
                <a:lnTo>
                  <a:pt x="642" y="138"/>
                </a:lnTo>
                <a:lnTo>
                  <a:pt x="642" y="122"/>
                </a:lnTo>
                <a:lnTo>
                  <a:pt x="642" y="102"/>
                </a:lnTo>
                <a:lnTo>
                  <a:pt x="643" y="83"/>
                </a:lnTo>
                <a:lnTo>
                  <a:pt x="643" y="77"/>
                </a:lnTo>
                <a:lnTo>
                  <a:pt x="642" y="74"/>
                </a:lnTo>
                <a:lnTo>
                  <a:pt x="642" y="74"/>
                </a:lnTo>
                <a:lnTo>
                  <a:pt x="627" y="49"/>
                </a:lnTo>
                <a:lnTo>
                  <a:pt x="627" y="49"/>
                </a:lnTo>
                <a:lnTo>
                  <a:pt x="626" y="44"/>
                </a:lnTo>
                <a:lnTo>
                  <a:pt x="621" y="33"/>
                </a:lnTo>
                <a:lnTo>
                  <a:pt x="619" y="27"/>
                </a:lnTo>
                <a:lnTo>
                  <a:pt x="615" y="21"/>
                </a:lnTo>
                <a:lnTo>
                  <a:pt x="611" y="17"/>
                </a:lnTo>
                <a:lnTo>
                  <a:pt x="608" y="14"/>
                </a:lnTo>
                <a:lnTo>
                  <a:pt x="608" y="14"/>
                </a:lnTo>
                <a:lnTo>
                  <a:pt x="600" y="12"/>
                </a:lnTo>
                <a:lnTo>
                  <a:pt x="595" y="8"/>
                </a:lnTo>
                <a:lnTo>
                  <a:pt x="590" y="6"/>
                </a:lnTo>
                <a:lnTo>
                  <a:pt x="583" y="5"/>
                </a:lnTo>
                <a:lnTo>
                  <a:pt x="583" y="5"/>
                </a:lnTo>
                <a:lnTo>
                  <a:pt x="572" y="3"/>
                </a:lnTo>
                <a:lnTo>
                  <a:pt x="561" y="2"/>
                </a:lnTo>
                <a:lnTo>
                  <a:pt x="548" y="0"/>
                </a:lnTo>
                <a:lnTo>
                  <a:pt x="54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6465013" y="2708919"/>
            <a:ext cx="622653" cy="1714995"/>
          </a:xfrm>
          <a:custGeom>
            <a:avLst/>
            <a:gdLst>
              <a:gd name="T0" fmla="*/ 122 w 346"/>
              <a:gd name="T1" fmla="*/ 165 h 953"/>
              <a:gd name="T2" fmla="*/ 89 w 346"/>
              <a:gd name="T3" fmla="*/ 203 h 953"/>
              <a:gd name="T4" fmla="*/ 58 w 346"/>
              <a:gd name="T5" fmla="*/ 293 h 953"/>
              <a:gd name="T6" fmla="*/ 36 w 346"/>
              <a:gd name="T7" fmla="*/ 373 h 953"/>
              <a:gd name="T8" fmla="*/ 64 w 346"/>
              <a:gd name="T9" fmla="*/ 481 h 953"/>
              <a:gd name="T10" fmla="*/ 17 w 346"/>
              <a:gd name="T11" fmla="*/ 512 h 953"/>
              <a:gd name="T12" fmla="*/ 0 w 346"/>
              <a:gd name="T13" fmla="*/ 635 h 953"/>
              <a:gd name="T14" fmla="*/ 99 w 346"/>
              <a:gd name="T15" fmla="*/ 643 h 953"/>
              <a:gd name="T16" fmla="*/ 108 w 346"/>
              <a:gd name="T17" fmla="*/ 680 h 953"/>
              <a:gd name="T18" fmla="*/ 107 w 346"/>
              <a:gd name="T19" fmla="*/ 728 h 953"/>
              <a:gd name="T20" fmla="*/ 113 w 346"/>
              <a:gd name="T21" fmla="*/ 839 h 953"/>
              <a:gd name="T22" fmla="*/ 90 w 346"/>
              <a:gd name="T23" fmla="*/ 893 h 953"/>
              <a:gd name="T24" fmla="*/ 97 w 346"/>
              <a:gd name="T25" fmla="*/ 939 h 953"/>
              <a:gd name="T26" fmla="*/ 118 w 346"/>
              <a:gd name="T27" fmla="*/ 936 h 953"/>
              <a:gd name="T28" fmla="*/ 145 w 346"/>
              <a:gd name="T29" fmla="*/ 898 h 953"/>
              <a:gd name="T30" fmla="*/ 164 w 346"/>
              <a:gd name="T31" fmla="*/ 841 h 953"/>
              <a:gd name="T32" fmla="*/ 174 w 346"/>
              <a:gd name="T33" fmla="*/ 694 h 953"/>
              <a:gd name="T34" fmla="*/ 180 w 346"/>
              <a:gd name="T35" fmla="*/ 655 h 953"/>
              <a:gd name="T36" fmla="*/ 183 w 346"/>
              <a:gd name="T37" fmla="*/ 617 h 953"/>
              <a:gd name="T38" fmla="*/ 180 w 346"/>
              <a:gd name="T39" fmla="*/ 811 h 953"/>
              <a:gd name="T40" fmla="*/ 173 w 346"/>
              <a:gd name="T41" fmla="*/ 868 h 953"/>
              <a:gd name="T42" fmla="*/ 164 w 346"/>
              <a:gd name="T43" fmla="*/ 891 h 953"/>
              <a:gd name="T44" fmla="*/ 174 w 346"/>
              <a:gd name="T45" fmla="*/ 934 h 953"/>
              <a:gd name="T46" fmla="*/ 240 w 346"/>
              <a:gd name="T47" fmla="*/ 952 h 953"/>
              <a:gd name="T48" fmla="*/ 262 w 346"/>
              <a:gd name="T49" fmla="*/ 946 h 953"/>
              <a:gd name="T50" fmla="*/ 234 w 346"/>
              <a:gd name="T51" fmla="*/ 920 h 953"/>
              <a:gd name="T52" fmla="*/ 210 w 346"/>
              <a:gd name="T53" fmla="*/ 884 h 953"/>
              <a:gd name="T54" fmla="*/ 227 w 346"/>
              <a:gd name="T55" fmla="*/ 850 h 953"/>
              <a:gd name="T56" fmla="*/ 239 w 346"/>
              <a:gd name="T57" fmla="*/ 813 h 953"/>
              <a:gd name="T58" fmla="*/ 253 w 346"/>
              <a:gd name="T59" fmla="*/ 726 h 953"/>
              <a:gd name="T60" fmla="*/ 280 w 346"/>
              <a:gd name="T61" fmla="*/ 544 h 953"/>
              <a:gd name="T62" fmla="*/ 290 w 346"/>
              <a:gd name="T63" fmla="*/ 553 h 953"/>
              <a:gd name="T64" fmla="*/ 304 w 346"/>
              <a:gd name="T65" fmla="*/ 563 h 953"/>
              <a:gd name="T66" fmla="*/ 321 w 346"/>
              <a:gd name="T67" fmla="*/ 556 h 953"/>
              <a:gd name="T68" fmla="*/ 322 w 346"/>
              <a:gd name="T69" fmla="*/ 503 h 953"/>
              <a:gd name="T70" fmla="*/ 331 w 346"/>
              <a:gd name="T71" fmla="*/ 500 h 953"/>
              <a:gd name="T72" fmla="*/ 338 w 346"/>
              <a:gd name="T73" fmla="*/ 480 h 953"/>
              <a:gd name="T74" fmla="*/ 346 w 346"/>
              <a:gd name="T75" fmla="*/ 463 h 953"/>
              <a:gd name="T76" fmla="*/ 334 w 346"/>
              <a:gd name="T77" fmla="*/ 413 h 953"/>
              <a:gd name="T78" fmla="*/ 340 w 346"/>
              <a:gd name="T79" fmla="*/ 212 h 953"/>
              <a:gd name="T80" fmla="*/ 305 w 346"/>
              <a:gd name="T81" fmla="*/ 190 h 953"/>
              <a:gd name="T82" fmla="*/ 270 w 346"/>
              <a:gd name="T83" fmla="*/ 167 h 953"/>
              <a:gd name="T84" fmla="*/ 275 w 346"/>
              <a:gd name="T85" fmla="*/ 137 h 953"/>
              <a:gd name="T86" fmla="*/ 290 w 346"/>
              <a:gd name="T87" fmla="*/ 116 h 953"/>
              <a:gd name="T88" fmla="*/ 295 w 346"/>
              <a:gd name="T89" fmla="*/ 102 h 953"/>
              <a:gd name="T90" fmla="*/ 296 w 346"/>
              <a:gd name="T91" fmla="*/ 75 h 953"/>
              <a:gd name="T92" fmla="*/ 305 w 346"/>
              <a:gd name="T93" fmla="*/ 66 h 953"/>
              <a:gd name="T94" fmla="*/ 289 w 346"/>
              <a:gd name="T95" fmla="*/ 27 h 953"/>
              <a:gd name="T96" fmla="*/ 258 w 346"/>
              <a:gd name="T97" fmla="*/ 6 h 953"/>
              <a:gd name="T98" fmla="*/ 248 w 346"/>
              <a:gd name="T99" fmla="*/ 0 h 953"/>
              <a:gd name="T100" fmla="*/ 221 w 346"/>
              <a:gd name="T101" fmla="*/ 10 h 953"/>
              <a:gd name="T102" fmla="*/ 201 w 346"/>
              <a:gd name="T103" fmla="*/ 18 h 953"/>
              <a:gd name="T104" fmla="*/ 180 w 346"/>
              <a:gd name="T105" fmla="*/ 54 h 953"/>
              <a:gd name="T106" fmla="*/ 182 w 346"/>
              <a:gd name="T107" fmla="*/ 75 h 953"/>
              <a:gd name="T108" fmla="*/ 185 w 346"/>
              <a:gd name="T109" fmla="*/ 106 h 953"/>
              <a:gd name="T110" fmla="*/ 201 w 346"/>
              <a:gd name="T111" fmla="*/ 13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6" h="953">
                <a:moveTo>
                  <a:pt x="194" y="137"/>
                </a:moveTo>
                <a:lnTo>
                  <a:pt x="194" y="137"/>
                </a:lnTo>
                <a:lnTo>
                  <a:pt x="159" y="150"/>
                </a:lnTo>
                <a:lnTo>
                  <a:pt x="136" y="160"/>
                </a:lnTo>
                <a:lnTo>
                  <a:pt x="122" y="165"/>
                </a:lnTo>
                <a:lnTo>
                  <a:pt x="122" y="165"/>
                </a:lnTo>
                <a:lnTo>
                  <a:pt x="108" y="175"/>
                </a:lnTo>
                <a:lnTo>
                  <a:pt x="100" y="181"/>
                </a:lnTo>
                <a:lnTo>
                  <a:pt x="97" y="184"/>
                </a:lnTo>
                <a:lnTo>
                  <a:pt x="94" y="188"/>
                </a:lnTo>
                <a:lnTo>
                  <a:pt x="94" y="188"/>
                </a:lnTo>
                <a:lnTo>
                  <a:pt x="89" y="203"/>
                </a:lnTo>
                <a:lnTo>
                  <a:pt x="85" y="211"/>
                </a:lnTo>
                <a:lnTo>
                  <a:pt x="84" y="219"/>
                </a:lnTo>
                <a:lnTo>
                  <a:pt x="84" y="219"/>
                </a:lnTo>
                <a:lnTo>
                  <a:pt x="82" y="227"/>
                </a:lnTo>
                <a:lnTo>
                  <a:pt x="76" y="245"/>
                </a:lnTo>
                <a:lnTo>
                  <a:pt x="58" y="293"/>
                </a:lnTo>
                <a:lnTo>
                  <a:pt x="49" y="320"/>
                </a:lnTo>
                <a:lnTo>
                  <a:pt x="42" y="344"/>
                </a:lnTo>
                <a:lnTo>
                  <a:pt x="37" y="363"/>
                </a:lnTo>
                <a:lnTo>
                  <a:pt x="36" y="370"/>
                </a:lnTo>
                <a:lnTo>
                  <a:pt x="36" y="373"/>
                </a:lnTo>
                <a:lnTo>
                  <a:pt x="36" y="373"/>
                </a:lnTo>
                <a:lnTo>
                  <a:pt x="39" y="396"/>
                </a:lnTo>
                <a:lnTo>
                  <a:pt x="43" y="428"/>
                </a:lnTo>
                <a:lnTo>
                  <a:pt x="46" y="472"/>
                </a:lnTo>
                <a:lnTo>
                  <a:pt x="53" y="472"/>
                </a:lnTo>
                <a:lnTo>
                  <a:pt x="53" y="478"/>
                </a:lnTo>
                <a:lnTo>
                  <a:pt x="64" y="481"/>
                </a:lnTo>
                <a:lnTo>
                  <a:pt x="53" y="515"/>
                </a:lnTo>
                <a:lnTo>
                  <a:pt x="53" y="515"/>
                </a:lnTo>
                <a:lnTo>
                  <a:pt x="35" y="512"/>
                </a:lnTo>
                <a:lnTo>
                  <a:pt x="22" y="511"/>
                </a:lnTo>
                <a:lnTo>
                  <a:pt x="18" y="511"/>
                </a:lnTo>
                <a:lnTo>
                  <a:pt x="17" y="512"/>
                </a:lnTo>
                <a:lnTo>
                  <a:pt x="17" y="512"/>
                </a:lnTo>
                <a:lnTo>
                  <a:pt x="2" y="615"/>
                </a:lnTo>
                <a:lnTo>
                  <a:pt x="2" y="615"/>
                </a:lnTo>
                <a:lnTo>
                  <a:pt x="1" y="619"/>
                </a:lnTo>
                <a:lnTo>
                  <a:pt x="0" y="627"/>
                </a:lnTo>
                <a:lnTo>
                  <a:pt x="0" y="635"/>
                </a:lnTo>
                <a:lnTo>
                  <a:pt x="1" y="637"/>
                </a:lnTo>
                <a:lnTo>
                  <a:pt x="2" y="637"/>
                </a:lnTo>
                <a:lnTo>
                  <a:pt x="2" y="637"/>
                </a:lnTo>
                <a:lnTo>
                  <a:pt x="53" y="639"/>
                </a:lnTo>
                <a:lnTo>
                  <a:pt x="84" y="642"/>
                </a:lnTo>
                <a:lnTo>
                  <a:pt x="99" y="643"/>
                </a:lnTo>
                <a:lnTo>
                  <a:pt x="99" y="643"/>
                </a:lnTo>
                <a:lnTo>
                  <a:pt x="103" y="656"/>
                </a:lnTo>
                <a:lnTo>
                  <a:pt x="107" y="665"/>
                </a:lnTo>
                <a:lnTo>
                  <a:pt x="109" y="672"/>
                </a:lnTo>
                <a:lnTo>
                  <a:pt x="109" y="672"/>
                </a:lnTo>
                <a:lnTo>
                  <a:pt x="108" y="680"/>
                </a:lnTo>
                <a:lnTo>
                  <a:pt x="107" y="693"/>
                </a:lnTo>
                <a:lnTo>
                  <a:pt x="104" y="707"/>
                </a:lnTo>
                <a:lnTo>
                  <a:pt x="104" y="713"/>
                </a:lnTo>
                <a:lnTo>
                  <a:pt x="106" y="719"/>
                </a:lnTo>
                <a:lnTo>
                  <a:pt x="106" y="719"/>
                </a:lnTo>
                <a:lnTo>
                  <a:pt x="107" y="728"/>
                </a:lnTo>
                <a:lnTo>
                  <a:pt x="107" y="735"/>
                </a:lnTo>
                <a:lnTo>
                  <a:pt x="107" y="745"/>
                </a:lnTo>
                <a:lnTo>
                  <a:pt x="107" y="745"/>
                </a:lnTo>
                <a:lnTo>
                  <a:pt x="110" y="785"/>
                </a:lnTo>
                <a:lnTo>
                  <a:pt x="113" y="823"/>
                </a:lnTo>
                <a:lnTo>
                  <a:pt x="113" y="839"/>
                </a:lnTo>
                <a:lnTo>
                  <a:pt x="113" y="839"/>
                </a:lnTo>
                <a:lnTo>
                  <a:pt x="104" y="858"/>
                </a:lnTo>
                <a:lnTo>
                  <a:pt x="97" y="875"/>
                </a:lnTo>
                <a:lnTo>
                  <a:pt x="91" y="887"/>
                </a:lnTo>
                <a:lnTo>
                  <a:pt x="91" y="887"/>
                </a:lnTo>
                <a:lnTo>
                  <a:pt x="90" y="893"/>
                </a:lnTo>
                <a:lnTo>
                  <a:pt x="90" y="900"/>
                </a:lnTo>
                <a:lnTo>
                  <a:pt x="90" y="917"/>
                </a:lnTo>
                <a:lnTo>
                  <a:pt x="91" y="925"/>
                </a:lnTo>
                <a:lnTo>
                  <a:pt x="92" y="931"/>
                </a:lnTo>
                <a:lnTo>
                  <a:pt x="94" y="937"/>
                </a:lnTo>
                <a:lnTo>
                  <a:pt x="97" y="939"/>
                </a:lnTo>
                <a:lnTo>
                  <a:pt x="97" y="939"/>
                </a:lnTo>
                <a:lnTo>
                  <a:pt x="101" y="943"/>
                </a:lnTo>
                <a:lnTo>
                  <a:pt x="104" y="944"/>
                </a:lnTo>
                <a:lnTo>
                  <a:pt x="107" y="944"/>
                </a:lnTo>
                <a:lnTo>
                  <a:pt x="109" y="941"/>
                </a:lnTo>
                <a:lnTo>
                  <a:pt x="118" y="936"/>
                </a:lnTo>
                <a:lnTo>
                  <a:pt x="118" y="936"/>
                </a:lnTo>
                <a:lnTo>
                  <a:pt x="128" y="926"/>
                </a:lnTo>
                <a:lnTo>
                  <a:pt x="137" y="916"/>
                </a:lnTo>
                <a:lnTo>
                  <a:pt x="143" y="905"/>
                </a:lnTo>
                <a:lnTo>
                  <a:pt x="145" y="898"/>
                </a:lnTo>
                <a:lnTo>
                  <a:pt x="145" y="898"/>
                </a:lnTo>
                <a:lnTo>
                  <a:pt x="147" y="889"/>
                </a:lnTo>
                <a:lnTo>
                  <a:pt x="150" y="875"/>
                </a:lnTo>
                <a:lnTo>
                  <a:pt x="156" y="858"/>
                </a:lnTo>
                <a:lnTo>
                  <a:pt x="156" y="858"/>
                </a:lnTo>
                <a:lnTo>
                  <a:pt x="161" y="848"/>
                </a:lnTo>
                <a:lnTo>
                  <a:pt x="164" y="841"/>
                </a:lnTo>
                <a:lnTo>
                  <a:pt x="166" y="837"/>
                </a:lnTo>
                <a:lnTo>
                  <a:pt x="166" y="809"/>
                </a:lnTo>
                <a:lnTo>
                  <a:pt x="164" y="790"/>
                </a:lnTo>
                <a:lnTo>
                  <a:pt x="170" y="700"/>
                </a:lnTo>
                <a:lnTo>
                  <a:pt x="170" y="700"/>
                </a:lnTo>
                <a:lnTo>
                  <a:pt x="174" y="694"/>
                </a:lnTo>
                <a:lnTo>
                  <a:pt x="177" y="690"/>
                </a:lnTo>
                <a:lnTo>
                  <a:pt x="179" y="686"/>
                </a:lnTo>
                <a:lnTo>
                  <a:pt x="179" y="684"/>
                </a:lnTo>
                <a:lnTo>
                  <a:pt x="179" y="684"/>
                </a:lnTo>
                <a:lnTo>
                  <a:pt x="179" y="667"/>
                </a:lnTo>
                <a:lnTo>
                  <a:pt x="180" y="655"/>
                </a:lnTo>
                <a:lnTo>
                  <a:pt x="172" y="598"/>
                </a:lnTo>
                <a:lnTo>
                  <a:pt x="182" y="572"/>
                </a:lnTo>
                <a:lnTo>
                  <a:pt x="182" y="572"/>
                </a:lnTo>
                <a:lnTo>
                  <a:pt x="182" y="588"/>
                </a:lnTo>
                <a:lnTo>
                  <a:pt x="183" y="617"/>
                </a:lnTo>
                <a:lnTo>
                  <a:pt x="183" y="617"/>
                </a:lnTo>
                <a:lnTo>
                  <a:pt x="184" y="635"/>
                </a:lnTo>
                <a:lnTo>
                  <a:pt x="183" y="662"/>
                </a:lnTo>
                <a:lnTo>
                  <a:pt x="182" y="703"/>
                </a:lnTo>
                <a:lnTo>
                  <a:pt x="182" y="703"/>
                </a:lnTo>
                <a:lnTo>
                  <a:pt x="181" y="759"/>
                </a:lnTo>
                <a:lnTo>
                  <a:pt x="180" y="811"/>
                </a:lnTo>
                <a:lnTo>
                  <a:pt x="180" y="811"/>
                </a:lnTo>
                <a:lnTo>
                  <a:pt x="176" y="827"/>
                </a:lnTo>
                <a:lnTo>
                  <a:pt x="174" y="838"/>
                </a:lnTo>
                <a:lnTo>
                  <a:pt x="173" y="850"/>
                </a:lnTo>
                <a:lnTo>
                  <a:pt x="173" y="850"/>
                </a:lnTo>
                <a:lnTo>
                  <a:pt x="173" y="868"/>
                </a:lnTo>
                <a:lnTo>
                  <a:pt x="172" y="877"/>
                </a:lnTo>
                <a:lnTo>
                  <a:pt x="172" y="877"/>
                </a:lnTo>
                <a:lnTo>
                  <a:pt x="170" y="880"/>
                </a:lnTo>
                <a:lnTo>
                  <a:pt x="166" y="884"/>
                </a:lnTo>
                <a:lnTo>
                  <a:pt x="165" y="886"/>
                </a:lnTo>
                <a:lnTo>
                  <a:pt x="164" y="891"/>
                </a:lnTo>
                <a:lnTo>
                  <a:pt x="164" y="895"/>
                </a:lnTo>
                <a:lnTo>
                  <a:pt x="164" y="901"/>
                </a:lnTo>
                <a:lnTo>
                  <a:pt x="164" y="901"/>
                </a:lnTo>
                <a:lnTo>
                  <a:pt x="167" y="914"/>
                </a:lnTo>
                <a:lnTo>
                  <a:pt x="171" y="926"/>
                </a:lnTo>
                <a:lnTo>
                  <a:pt x="174" y="934"/>
                </a:lnTo>
                <a:lnTo>
                  <a:pt x="176" y="936"/>
                </a:lnTo>
                <a:lnTo>
                  <a:pt x="176" y="936"/>
                </a:lnTo>
                <a:lnTo>
                  <a:pt x="199" y="943"/>
                </a:lnTo>
                <a:lnTo>
                  <a:pt x="221" y="948"/>
                </a:lnTo>
                <a:lnTo>
                  <a:pt x="221" y="948"/>
                </a:lnTo>
                <a:lnTo>
                  <a:pt x="240" y="952"/>
                </a:lnTo>
                <a:lnTo>
                  <a:pt x="252" y="953"/>
                </a:lnTo>
                <a:lnTo>
                  <a:pt x="256" y="953"/>
                </a:lnTo>
                <a:lnTo>
                  <a:pt x="258" y="952"/>
                </a:lnTo>
                <a:lnTo>
                  <a:pt x="258" y="952"/>
                </a:lnTo>
                <a:lnTo>
                  <a:pt x="261" y="949"/>
                </a:lnTo>
                <a:lnTo>
                  <a:pt x="262" y="946"/>
                </a:lnTo>
                <a:lnTo>
                  <a:pt x="262" y="943"/>
                </a:lnTo>
                <a:lnTo>
                  <a:pt x="258" y="938"/>
                </a:lnTo>
                <a:lnTo>
                  <a:pt x="258" y="938"/>
                </a:lnTo>
                <a:lnTo>
                  <a:pt x="252" y="932"/>
                </a:lnTo>
                <a:lnTo>
                  <a:pt x="244" y="927"/>
                </a:lnTo>
                <a:lnTo>
                  <a:pt x="234" y="920"/>
                </a:lnTo>
                <a:lnTo>
                  <a:pt x="234" y="920"/>
                </a:lnTo>
                <a:lnTo>
                  <a:pt x="223" y="908"/>
                </a:lnTo>
                <a:lnTo>
                  <a:pt x="211" y="891"/>
                </a:lnTo>
                <a:lnTo>
                  <a:pt x="211" y="891"/>
                </a:lnTo>
                <a:lnTo>
                  <a:pt x="210" y="887"/>
                </a:lnTo>
                <a:lnTo>
                  <a:pt x="210" y="884"/>
                </a:lnTo>
                <a:lnTo>
                  <a:pt x="210" y="875"/>
                </a:lnTo>
                <a:lnTo>
                  <a:pt x="211" y="867"/>
                </a:lnTo>
                <a:lnTo>
                  <a:pt x="213" y="863"/>
                </a:lnTo>
                <a:lnTo>
                  <a:pt x="213" y="863"/>
                </a:lnTo>
                <a:lnTo>
                  <a:pt x="218" y="858"/>
                </a:lnTo>
                <a:lnTo>
                  <a:pt x="227" y="850"/>
                </a:lnTo>
                <a:lnTo>
                  <a:pt x="235" y="840"/>
                </a:lnTo>
                <a:lnTo>
                  <a:pt x="238" y="836"/>
                </a:lnTo>
                <a:lnTo>
                  <a:pt x="239" y="831"/>
                </a:lnTo>
                <a:lnTo>
                  <a:pt x="239" y="831"/>
                </a:lnTo>
                <a:lnTo>
                  <a:pt x="239" y="823"/>
                </a:lnTo>
                <a:lnTo>
                  <a:pt x="239" y="813"/>
                </a:lnTo>
                <a:lnTo>
                  <a:pt x="237" y="795"/>
                </a:lnTo>
                <a:lnTo>
                  <a:pt x="237" y="795"/>
                </a:lnTo>
                <a:lnTo>
                  <a:pt x="239" y="782"/>
                </a:lnTo>
                <a:lnTo>
                  <a:pt x="245" y="761"/>
                </a:lnTo>
                <a:lnTo>
                  <a:pt x="253" y="726"/>
                </a:lnTo>
                <a:lnTo>
                  <a:pt x="253" y="726"/>
                </a:lnTo>
                <a:lnTo>
                  <a:pt x="255" y="701"/>
                </a:lnTo>
                <a:lnTo>
                  <a:pt x="256" y="683"/>
                </a:lnTo>
                <a:lnTo>
                  <a:pt x="268" y="570"/>
                </a:lnTo>
                <a:lnTo>
                  <a:pt x="268" y="570"/>
                </a:lnTo>
                <a:lnTo>
                  <a:pt x="273" y="561"/>
                </a:lnTo>
                <a:lnTo>
                  <a:pt x="280" y="544"/>
                </a:lnTo>
                <a:lnTo>
                  <a:pt x="280" y="544"/>
                </a:lnTo>
                <a:lnTo>
                  <a:pt x="282" y="536"/>
                </a:lnTo>
                <a:lnTo>
                  <a:pt x="285" y="528"/>
                </a:lnTo>
                <a:lnTo>
                  <a:pt x="290" y="519"/>
                </a:lnTo>
                <a:lnTo>
                  <a:pt x="290" y="535"/>
                </a:lnTo>
                <a:lnTo>
                  <a:pt x="290" y="553"/>
                </a:lnTo>
                <a:lnTo>
                  <a:pt x="290" y="553"/>
                </a:lnTo>
                <a:lnTo>
                  <a:pt x="293" y="556"/>
                </a:lnTo>
                <a:lnTo>
                  <a:pt x="295" y="560"/>
                </a:lnTo>
                <a:lnTo>
                  <a:pt x="299" y="561"/>
                </a:lnTo>
                <a:lnTo>
                  <a:pt x="299" y="561"/>
                </a:lnTo>
                <a:lnTo>
                  <a:pt x="304" y="563"/>
                </a:lnTo>
                <a:lnTo>
                  <a:pt x="309" y="564"/>
                </a:lnTo>
                <a:lnTo>
                  <a:pt x="312" y="557"/>
                </a:lnTo>
                <a:lnTo>
                  <a:pt x="312" y="557"/>
                </a:lnTo>
                <a:lnTo>
                  <a:pt x="316" y="557"/>
                </a:lnTo>
                <a:lnTo>
                  <a:pt x="319" y="557"/>
                </a:lnTo>
                <a:lnTo>
                  <a:pt x="321" y="556"/>
                </a:lnTo>
                <a:lnTo>
                  <a:pt x="321" y="556"/>
                </a:lnTo>
                <a:lnTo>
                  <a:pt x="322" y="553"/>
                </a:lnTo>
                <a:lnTo>
                  <a:pt x="323" y="546"/>
                </a:lnTo>
                <a:lnTo>
                  <a:pt x="325" y="538"/>
                </a:lnTo>
                <a:lnTo>
                  <a:pt x="325" y="521"/>
                </a:lnTo>
                <a:lnTo>
                  <a:pt x="322" y="503"/>
                </a:lnTo>
                <a:lnTo>
                  <a:pt x="322" y="503"/>
                </a:lnTo>
                <a:lnTo>
                  <a:pt x="327" y="502"/>
                </a:lnTo>
                <a:lnTo>
                  <a:pt x="330" y="501"/>
                </a:lnTo>
                <a:lnTo>
                  <a:pt x="331" y="501"/>
                </a:lnTo>
                <a:lnTo>
                  <a:pt x="331" y="500"/>
                </a:lnTo>
                <a:lnTo>
                  <a:pt x="331" y="500"/>
                </a:lnTo>
                <a:lnTo>
                  <a:pt x="329" y="498"/>
                </a:lnTo>
                <a:lnTo>
                  <a:pt x="329" y="497"/>
                </a:lnTo>
                <a:lnTo>
                  <a:pt x="329" y="495"/>
                </a:lnTo>
                <a:lnTo>
                  <a:pt x="329" y="495"/>
                </a:lnTo>
                <a:lnTo>
                  <a:pt x="335" y="486"/>
                </a:lnTo>
                <a:lnTo>
                  <a:pt x="338" y="480"/>
                </a:lnTo>
                <a:lnTo>
                  <a:pt x="338" y="480"/>
                </a:lnTo>
                <a:lnTo>
                  <a:pt x="340" y="478"/>
                </a:lnTo>
                <a:lnTo>
                  <a:pt x="343" y="473"/>
                </a:lnTo>
                <a:lnTo>
                  <a:pt x="345" y="470"/>
                </a:lnTo>
                <a:lnTo>
                  <a:pt x="346" y="466"/>
                </a:lnTo>
                <a:lnTo>
                  <a:pt x="346" y="463"/>
                </a:lnTo>
                <a:lnTo>
                  <a:pt x="345" y="458"/>
                </a:lnTo>
                <a:lnTo>
                  <a:pt x="345" y="458"/>
                </a:lnTo>
                <a:lnTo>
                  <a:pt x="338" y="434"/>
                </a:lnTo>
                <a:lnTo>
                  <a:pt x="335" y="421"/>
                </a:lnTo>
                <a:lnTo>
                  <a:pt x="334" y="413"/>
                </a:lnTo>
                <a:lnTo>
                  <a:pt x="334" y="413"/>
                </a:lnTo>
                <a:lnTo>
                  <a:pt x="336" y="373"/>
                </a:lnTo>
                <a:lnTo>
                  <a:pt x="338" y="337"/>
                </a:lnTo>
                <a:lnTo>
                  <a:pt x="338" y="337"/>
                </a:lnTo>
                <a:lnTo>
                  <a:pt x="339" y="278"/>
                </a:lnTo>
                <a:lnTo>
                  <a:pt x="340" y="212"/>
                </a:lnTo>
                <a:lnTo>
                  <a:pt x="340" y="212"/>
                </a:lnTo>
                <a:lnTo>
                  <a:pt x="339" y="209"/>
                </a:lnTo>
                <a:lnTo>
                  <a:pt x="336" y="206"/>
                </a:lnTo>
                <a:lnTo>
                  <a:pt x="326" y="200"/>
                </a:lnTo>
                <a:lnTo>
                  <a:pt x="314" y="194"/>
                </a:lnTo>
                <a:lnTo>
                  <a:pt x="305" y="190"/>
                </a:lnTo>
                <a:lnTo>
                  <a:pt x="305" y="190"/>
                </a:lnTo>
                <a:lnTo>
                  <a:pt x="298" y="184"/>
                </a:lnTo>
                <a:lnTo>
                  <a:pt x="289" y="180"/>
                </a:lnTo>
                <a:lnTo>
                  <a:pt x="281" y="175"/>
                </a:lnTo>
                <a:lnTo>
                  <a:pt x="275" y="172"/>
                </a:lnTo>
                <a:lnTo>
                  <a:pt x="275" y="172"/>
                </a:lnTo>
                <a:lnTo>
                  <a:pt x="270" y="167"/>
                </a:lnTo>
                <a:lnTo>
                  <a:pt x="267" y="165"/>
                </a:lnTo>
                <a:lnTo>
                  <a:pt x="262" y="150"/>
                </a:lnTo>
                <a:lnTo>
                  <a:pt x="262" y="150"/>
                </a:lnTo>
                <a:lnTo>
                  <a:pt x="268" y="146"/>
                </a:lnTo>
                <a:lnTo>
                  <a:pt x="273" y="141"/>
                </a:lnTo>
                <a:lnTo>
                  <a:pt x="275" y="137"/>
                </a:lnTo>
                <a:lnTo>
                  <a:pt x="277" y="134"/>
                </a:lnTo>
                <a:lnTo>
                  <a:pt x="277" y="134"/>
                </a:lnTo>
                <a:lnTo>
                  <a:pt x="284" y="117"/>
                </a:lnTo>
                <a:lnTo>
                  <a:pt x="284" y="117"/>
                </a:lnTo>
                <a:lnTo>
                  <a:pt x="287" y="116"/>
                </a:lnTo>
                <a:lnTo>
                  <a:pt x="290" y="116"/>
                </a:lnTo>
                <a:lnTo>
                  <a:pt x="291" y="114"/>
                </a:lnTo>
                <a:lnTo>
                  <a:pt x="291" y="114"/>
                </a:lnTo>
                <a:lnTo>
                  <a:pt x="294" y="107"/>
                </a:lnTo>
                <a:lnTo>
                  <a:pt x="294" y="102"/>
                </a:lnTo>
                <a:lnTo>
                  <a:pt x="294" y="102"/>
                </a:lnTo>
                <a:lnTo>
                  <a:pt x="295" y="102"/>
                </a:lnTo>
                <a:lnTo>
                  <a:pt x="298" y="101"/>
                </a:lnTo>
                <a:lnTo>
                  <a:pt x="299" y="99"/>
                </a:lnTo>
                <a:lnTo>
                  <a:pt x="299" y="92"/>
                </a:lnTo>
                <a:lnTo>
                  <a:pt x="299" y="92"/>
                </a:lnTo>
                <a:lnTo>
                  <a:pt x="296" y="80"/>
                </a:lnTo>
                <a:lnTo>
                  <a:pt x="296" y="75"/>
                </a:lnTo>
                <a:lnTo>
                  <a:pt x="296" y="75"/>
                </a:lnTo>
                <a:lnTo>
                  <a:pt x="302" y="73"/>
                </a:lnTo>
                <a:lnTo>
                  <a:pt x="305" y="70"/>
                </a:lnTo>
                <a:lnTo>
                  <a:pt x="305" y="69"/>
                </a:lnTo>
                <a:lnTo>
                  <a:pt x="305" y="66"/>
                </a:lnTo>
                <a:lnTo>
                  <a:pt x="305" y="66"/>
                </a:lnTo>
                <a:lnTo>
                  <a:pt x="303" y="63"/>
                </a:lnTo>
                <a:lnTo>
                  <a:pt x="300" y="61"/>
                </a:lnTo>
                <a:lnTo>
                  <a:pt x="298" y="56"/>
                </a:lnTo>
                <a:lnTo>
                  <a:pt x="294" y="48"/>
                </a:lnTo>
                <a:lnTo>
                  <a:pt x="294" y="48"/>
                </a:lnTo>
                <a:lnTo>
                  <a:pt x="289" y="27"/>
                </a:lnTo>
                <a:lnTo>
                  <a:pt x="284" y="16"/>
                </a:lnTo>
                <a:lnTo>
                  <a:pt x="271" y="10"/>
                </a:lnTo>
                <a:lnTo>
                  <a:pt x="271" y="10"/>
                </a:lnTo>
                <a:lnTo>
                  <a:pt x="264" y="8"/>
                </a:lnTo>
                <a:lnTo>
                  <a:pt x="259" y="7"/>
                </a:lnTo>
                <a:lnTo>
                  <a:pt x="258" y="6"/>
                </a:lnTo>
                <a:lnTo>
                  <a:pt x="258" y="6"/>
                </a:lnTo>
                <a:lnTo>
                  <a:pt x="258" y="4"/>
                </a:lnTo>
                <a:lnTo>
                  <a:pt x="256" y="2"/>
                </a:lnTo>
                <a:lnTo>
                  <a:pt x="253" y="0"/>
                </a:lnTo>
                <a:lnTo>
                  <a:pt x="248" y="0"/>
                </a:lnTo>
                <a:lnTo>
                  <a:pt x="248" y="0"/>
                </a:lnTo>
                <a:lnTo>
                  <a:pt x="243" y="1"/>
                </a:lnTo>
                <a:lnTo>
                  <a:pt x="238" y="2"/>
                </a:lnTo>
                <a:lnTo>
                  <a:pt x="232" y="6"/>
                </a:lnTo>
                <a:lnTo>
                  <a:pt x="232" y="6"/>
                </a:lnTo>
                <a:lnTo>
                  <a:pt x="229" y="8"/>
                </a:lnTo>
                <a:lnTo>
                  <a:pt x="221" y="10"/>
                </a:lnTo>
                <a:lnTo>
                  <a:pt x="221" y="10"/>
                </a:lnTo>
                <a:lnTo>
                  <a:pt x="217" y="11"/>
                </a:lnTo>
                <a:lnTo>
                  <a:pt x="211" y="12"/>
                </a:lnTo>
                <a:lnTo>
                  <a:pt x="206" y="14"/>
                </a:lnTo>
                <a:lnTo>
                  <a:pt x="203" y="16"/>
                </a:lnTo>
                <a:lnTo>
                  <a:pt x="201" y="18"/>
                </a:lnTo>
                <a:lnTo>
                  <a:pt x="201" y="18"/>
                </a:lnTo>
                <a:lnTo>
                  <a:pt x="191" y="33"/>
                </a:lnTo>
                <a:lnTo>
                  <a:pt x="185" y="44"/>
                </a:lnTo>
                <a:lnTo>
                  <a:pt x="185" y="44"/>
                </a:lnTo>
                <a:lnTo>
                  <a:pt x="183" y="48"/>
                </a:lnTo>
                <a:lnTo>
                  <a:pt x="180" y="54"/>
                </a:lnTo>
                <a:lnTo>
                  <a:pt x="180" y="54"/>
                </a:lnTo>
                <a:lnTo>
                  <a:pt x="182" y="65"/>
                </a:lnTo>
                <a:lnTo>
                  <a:pt x="183" y="75"/>
                </a:lnTo>
                <a:lnTo>
                  <a:pt x="183" y="75"/>
                </a:lnTo>
                <a:lnTo>
                  <a:pt x="183" y="74"/>
                </a:lnTo>
                <a:lnTo>
                  <a:pt x="182" y="75"/>
                </a:lnTo>
                <a:lnTo>
                  <a:pt x="181" y="78"/>
                </a:lnTo>
                <a:lnTo>
                  <a:pt x="180" y="82"/>
                </a:lnTo>
                <a:lnTo>
                  <a:pt x="180" y="82"/>
                </a:lnTo>
                <a:lnTo>
                  <a:pt x="181" y="89"/>
                </a:lnTo>
                <a:lnTo>
                  <a:pt x="183" y="98"/>
                </a:lnTo>
                <a:lnTo>
                  <a:pt x="185" y="106"/>
                </a:lnTo>
                <a:lnTo>
                  <a:pt x="189" y="111"/>
                </a:lnTo>
                <a:lnTo>
                  <a:pt x="189" y="111"/>
                </a:lnTo>
                <a:lnTo>
                  <a:pt x="192" y="114"/>
                </a:lnTo>
                <a:lnTo>
                  <a:pt x="195" y="114"/>
                </a:lnTo>
                <a:lnTo>
                  <a:pt x="199" y="114"/>
                </a:lnTo>
                <a:lnTo>
                  <a:pt x="201" y="130"/>
                </a:lnTo>
                <a:lnTo>
                  <a:pt x="194" y="13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499626" y="4695236"/>
            <a:ext cx="643787" cy="1654316"/>
          </a:xfrm>
          <a:custGeom>
            <a:avLst/>
            <a:gdLst>
              <a:gd name="T0" fmla="*/ 667 w 890"/>
              <a:gd name="T1" fmla="*/ 1 h 2287"/>
              <a:gd name="T2" fmla="*/ 551 w 890"/>
              <a:gd name="T3" fmla="*/ 7 h 2287"/>
              <a:gd name="T4" fmla="*/ 502 w 890"/>
              <a:gd name="T5" fmla="*/ 36 h 2287"/>
              <a:gd name="T6" fmla="*/ 476 w 890"/>
              <a:gd name="T7" fmla="*/ 93 h 2287"/>
              <a:gd name="T8" fmla="*/ 466 w 890"/>
              <a:gd name="T9" fmla="*/ 149 h 2287"/>
              <a:gd name="T10" fmla="*/ 492 w 890"/>
              <a:gd name="T11" fmla="*/ 247 h 2287"/>
              <a:gd name="T12" fmla="*/ 492 w 890"/>
              <a:gd name="T13" fmla="*/ 299 h 2287"/>
              <a:gd name="T14" fmla="*/ 412 w 890"/>
              <a:gd name="T15" fmla="*/ 385 h 2287"/>
              <a:gd name="T16" fmla="*/ 321 w 890"/>
              <a:gd name="T17" fmla="*/ 516 h 2287"/>
              <a:gd name="T18" fmla="*/ 298 w 890"/>
              <a:gd name="T19" fmla="*/ 615 h 2287"/>
              <a:gd name="T20" fmla="*/ 192 w 890"/>
              <a:gd name="T21" fmla="*/ 1078 h 2287"/>
              <a:gd name="T22" fmla="*/ 161 w 890"/>
              <a:gd name="T23" fmla="*/ 1172 h 2287"/>
              <a:gd name="T24" fmla="*/ 166 w 890"/>
              <a:gd name="T25" fmla="*/ 1202 h 2287"/>
              <a:gd name="T26" fmla="*/ 213 w 890"/>
              <a:gd name="T27" fmla="*/ 1217 h 2287"/>
              <a:gd name="T28" fmla="*/ 285 w 890"/>
              <a:gd name="T29" fmla="*/ 1217 h 2287"/>
              <a:gd name="T30" fmla="*/ 306 w 890"/>
              <a:gd name="T31" fmla="*/ 1403 h 2287"/>
              <a:gd name="T32" fmla="*/ 200 w 890"/>
              <a:gd name="T33" fmla="*/ 1505 h 2287"/>
              <a:gd name="T34" fmla="*/ 146 w 890"/>
              <a:gd name="T35" fmla="*/ 1527 h 2287"/>
              <a:gd name="T36" fmla="*/ 110 w 890"/>
              <a:gd name="T37" fmla="*/ 1563 h 2287"/>
              <a:gd name="T38" fmla="*/ 43 w 890"/>
              <a:gd name="T39" fmla="*/ 1857 h 2287"/>
              <a:gd name="T40" fmla="*/ 10 w 890"/>
              <a:gd name="T41" fmla="*/ 1868 h 2287"/>
              <a:gd name="T42" fmla="*/ 0 w 890"/>
              <a:gd name="T43" fmla="*/ 1901 h 2287"/>
              <a:gd name="T44" fmla="*/ 22 w 890"/>
              <a:gd name="T45" fmla="*/ 1945 h 2287"/>
              <a:gd name="T46" fmla="*/ 79 w 890"/>
              <a:gd name="T47" fmla="*/ 2089 h 2287"/>
              <a:gd name="T48" fmla="*/ 106 w 890"/>
              <a:gd name="T49" fmla="*/ 2163 h 2287"/>
              <a:gd name="T50" fmla="*/ 141 w 890"/>
              <a:gd name="T51" fmla="*/ 2213 h 2287"/>
              <a:gd name="T52" fmla="*/ 204 w 890"/>
              <a:gd name="T53" fmla="*/ 2235 h 2287"/>
              <a:gd name="T54" fmla="*/ 224 w 890"/>
              <a:gd name="T55" fmla="*/ 2225 h 2287"/>
              <a:gd name="T56" fmla="*/ 213 w 890"/>
              <a:gd name="T57" fmla="*/ 2068 h 2287"/>
              <a:gd name="T58" fmla="*/ 244 w 890"/>
              <a:gd name="T59" fmla="*/ 2028 h 2287"/>
              <a:gd name="T60" fmla="*/ 495 w 890"/>
              <a:gd name="T61" fmla="*/ 2105 h 2287"/>
              <a:gd name="T62" fmla="*/ 493 w 890"/>
              <a:gd name="T63" fmla="*/ 2141 h 2287"/>
              <a:gd name="T64" fmla="*/ 503 w 890"/>
              <a:gd name="T65" fmla="*/ 2257 h 2287"/>
              <a:gd name="T66" fmla="*/ 525 w 890"/>
              <a:gd name="T67" fmla="*/ 2273 h 2287"/>
              <a:gd name="T68" fmla="*/ 688 w 890"/>
              <a:gd name="T69" fmla="*/ 2287 h 2287"/>
              <a:gd name="T70" fmla="*/ 804 w 890"/>
              <a:gd name="T71" fmla="*/ 2275 h 2287"/>
              <a:gd name="T72" fmla="*/ 881 w 890"/>
              <a:gd name="T73" fmla="*/ 2249 h 2287"/>
              <a:gd name="T74" fmla="*/ 890 w 890"/>
              <a:gd name="T75" fmla="*/ 2230 h 2287"/>
              <a:gd name="T76" fmla="*/ 859 w 890"/>
              <a:gd name="T77" fmla="*/ 2204 h 2287"/>
              <a:gd name="T78" fmla="*/ 755 w 890"/>
              <a:gd name="T79" fmla="*/ 2162 h 2287"/>
              <a:gd name="T80" fmla="*/ 719 w 890"/>
              <a:gd name="T81" fmla="*/ 2124 h 2287"/>
              <a:gd name="T82" fmla="*/ 717 w 890"/>
              <a:gd name="T83" fmla="*/ 1957 h 2287"/>
              <a:gd name="T84" fmla="*/ 737 w 890"/>
              <a:gd name="T85" fmla="*/ 1819 h 2287"/>
              <a:gd name="T86" fmla="*/ 744 w 890"/>
              <a:gd name="T87" fmla="*/ 1702 h 2287"/>
              <a:gd name="T88" fmla="*/ 755 w 890"/>
              <a:gd name="T89" fmla="*/ 1630 h 2287"/>
              <a:gd name="T90" fmla="*/ 750 w 890"/>
              <a:gd name="T91" fmla="*/ 1344 h 2287"/>
              <a:gd name="T92" fmla="*/ 802 w 890"/>
              <a:gd name="T93" fmla="*/ 1345 h 2287"/>
              <a:gd name="T94" fmla="*/ 813 w 890"/>
              <a:gd name="T95" fmla="*/ 1318 h 2287"/>
              <a:gd name="T96" fmla="*/ 828 w 890"/>
              <a:gd name="T97" fmla="*/ 1047 h 2287"/>
              <a:gd name="T98" fmla="*/ 827 w 890"/>
              <a:gd name="T99" fmla="*/ 892 h 2287"/>
              <a:gd name="T100" fmla="*/ 774 w 890"/>
              <a:gd name="T101" fmla="*/ 756 h 2287"/>
              <a:gd name="T102" fmla="*/ 778 w 890"/>
              <a:gd name="T103" fmla="*/ 458 h 2287"/>
              <a:gd name="T104" fmla="*/ 793 w 890"/>
              <a:gd name="T105" fmla="*/ 409 h 2287"/>
              <a:gd name="T106" fmla="*/ 775 w 890"/>
              <a:gd name="T107" fmla="*/ 392 h 2287"/>
              <a:gd name="T108" fmla="*/ 699 w 890"/>
              <a:gd name="T109" fmla="*/ 353 h 2287"/>
              <a:gd name="T110" fmla="*/ 721 w 890"/>
              <a:gd name="T111" fmla="*/ 356 h 2287"/>
              <a:gd name="T112" fmla="*/ 744 w 890"/>
              <a:gd name="T113" fmla="*/ 331 h 2287"/>
              <a:gd name="T114" fmla="*/ 760 w 890"/>
              <a:gd name="T115" fmla="*/ 134 h 2287"/>
              <a:gd name="T116" fmla="*/ 357 w 890"/>
              <a:gd name="T117" fmla="*/ 1357 h 2287"/>
              <a:gd name="T118" fmla="*/ 419 w 890"/>
              <a:gd name="T119" fmla="*/ 1501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0" h="2287">
                <a:moveTo>
                  <a:pt x="724" y="20"/>
                </a:moveTo>
                <a:lnTo>
                  <a:pt x="724" y="20"/>
                </a:lnTo>
                <a:lnTo>
                  <a:pt x="697" y="10"/>
                </a:lnTo>
                <a:lnTo>
                  <a:pt x="676" y="2"/>
                </a:lnTo>
                <a:lnTo>
                  <a:pt x="667" y="1"/>
                </a:lnTo>
                <a:lnTo>
                  <a:pt x="662" y="0"/>
                </a:lnTo>
                <a:lnTo>
                  <a:pt x="662" y="0"/>
                </a:lnTo>
                <a:lnTo>
                  <a:pt x="559" y="5"/>
                </a:lnTo>
                <a:lnTo>
                  <a:pt x="559" y="5"/>
                </a:lnTo>
                <a:lnTo>
                  <a:pt x="551" y="7"/>
                </a:lnTo>
                <a:lnTo>
                  <a:pt x="534" y="15"/>
                </a:lnTo>
                <a:lnTo>
                  <a:pt x="515" y="26"/>
                </a:lnTo>
                <a:lnTo>
                  <a:pt x="507" y="31"/>
                </a:lnTo>
                <a:lnTo>
                  <a:pt x="502" y="36"/>
                </a:lnTo>
                <a:lnTo>
                  <a:pt x="502" y="36"/>
                </a:lnTo>
                <a:lnTo>
                  <a:pt x="498" y="42"/>
                </a:lnTo>
                <a:lnTo>
                  <a:pt x="494" y="50"/>
                </a:lnTo>
                <a:lnTo>
                  <a:pt x="485" y="69"/>
                </a:lnTo>
                <a:lnTo>
                  <a:pt x="476" y="93"/>
                </a:lnTo>
                <a:lnTo>
                  <a:pt x="476" y="93"/>
                </a:lnTo>
                <a:lnTo>
                  <a:pt x="471" y="113"/>
                </a:lnTo>
                <a:lnTo>
                  <a:pt x="467" y="131"/>
                </a:lnTo>
                <a:lnTo>
                  <a:pt x="466" y="142"/>
                </a:lnTo>
                <a:lnTo>
                  <a:pt x="466" y="149"/>
                </a:lnTo>
                <a:lnTo>
                  <a:pt x="466" y="149"/>
                </a:lnTo>
                <a:lnTo>
                  <a:pt x="467" y="160"/>
                </a:lnTo>
                <a:lnTo>
                  <a:pt x="471" y="174"/>
                </a:lnTo>
                <a:lnTo>
                  <a:pt x="479" y="206"/>
                </a:lnTo>
                <a:lnTo>
                  <a:pt x="492" y="247"/>
                </a:lnTo>
                <a:lnTo>
                  <a:pt x="492" y="247"/>
                </a:lnTo>
                <a:lnTo>
                  <a:pt x="493" y="273"/>
                </a:lnTo>
                <a:lnTo>
                  <a:pt x="493" y="290"/>
                </a:lnTo>
                <a:lnTo>
                  <a:pt x="493" y="296"/>
                </a:lnTo>
                <a:lnTo>
                  <a:pt x="492" y="299"/>
                </a:lnTo>
                <a:lnTo>
                  <a:pt x="492" y="299"/>
                </a:lnTo>
                <a:lnTo>
                  <a:pt x="480" y="311"/>
                </a:lnTo>
                <a:lnTo>
                  <a:pt x="457" y="335"/>
                </a:lnTo>
                <a:lnTo>
                  <a:pt x="424" y="371"/>
                </a:lnTo>
                <a:lnTo>
                  <a:pt x="424" y="371"/>
                </a:lnTo>
                <a:lnTo>
                  <a:pt x="412" y="385"/>
                </a:lnTo>
                <a:lnTo>
                  <a:pt x="383" y="423"/>
                </a:lnTo>
                <a:lnTo>
                  <a:pt x="365" y="446"/>
                </a:lnTo>
                <a:lnTo>
                  <a:pt x="348" y="469"/>
                </a:lnTo>
                <a:lnTo>
                  <a:pt x="333" y="494"/>
                </a:lnTo>
                <a:lnTo>
                  <a:pt x="321" y="516"/>
                </a:lnTo>
                <a:lnTo>
                  <a:pt x="321" y="516"/>
                </a:lnTo>
                <a:lnTo>
                  <a:pt x="316" y="527"/>
                </a:lnTo>
                <a:lnTo>
                  <a:pt x="312" y="542"/>
                </a:lnTo>
                <a:lnTo>
                  <a:pt x="304" y="576"/>
                </a:lnTo>
                <a:lnTo>
                  <a:pt x="298" y="615"/>
                </a:lnTo>
                <a:lnTo>
                  <a:pt x="294" y="655"/>
                </a:lnTo>
                <a:lnTo>
                  <a:pt x="288" y="723"/>
                </a:lnTo>
                <a:lnTo>
                  <a:pt x="285" y="753"/>
                </a:lnTo>
                <a:lnTo>
                  <a:pt x="192" y="1078"/>
                </a:lnTo>
                <a:lnTo>
                  <a:pt x="192" y="1078"/>
                </a:lnTo>
                <a:lnTo>
                  <a:pt x="185" y="1094"/>
                </a:lnTo>
                <a:lnTo>
                  <a:pt x="178" y="1110"/>
                </a:lnTo>
                <a:lnTo>
                  <a:pt x="172" y="1130"/>
                </a:lnTo>
                <a:lnTo>
                  <a:pt x="165" y="1152"/>
                </a:lnTo>
                <a:lnTo>
                  <a:pt x="161" y="1172"/>
                </a:lnTo>
                <a:lnTo>
                  <a:pt x="160" y="1181"/>
                </a:lnTo>
                <a:lnTo>
                  <a:pt x="161" y="1189"/>
                </a:lnTo>
                <a:lnTo>
                  <a:pt x="163" y="1197"/>
                </a:lnTo>
                <a:lnTo>
                  <a:pt x="166" y="1202"/>
                </a:lnTo>
                <a:lnTo>
                  <a:pt x="166" y="1202"/>
                </a:lnTo>
                <a:lnTo>
                  <a:pt x="172" y="1206"/>
                </a:lnTo>
                <a:lnTo>
                  <a:pt x="178" y="1210"/>
                </a:lnTo>
                <a:lnTo>
                  <a:pt x="186" y="1212"/>
                </a:lnTo>
                <a:lnTo>
                  <a:pt x="194" y="1215"/>
                </a:lnTo>
                <a:lnTo>
                  <a:pt x="213" y="1217"/>
                </a:lnTo>
                <a:lnTo>
                  <a:pt x="232" y="1219"/>
                </a:lnTo>
                <a:lnTo>
                  <a:pt x="252" y="1219"/>
                </a:lnTo>
                <a:lnTo>
                  <a:pt x="268" y="1217"/>
                </a:lnTo>
                <a:lnTo>
                  <a:pt x="285" y="1217"/>
                </a:lnTo>
                <a:lnTo>
                  <a:pt x="285" y="1217"/>
                </a:lnTo>
                <a:lnTo>
                  <a:pt x="288" y="1223"/>
                </a:lnTo>
                <a:lnTo>
                  <a:pt x="293" y="1233"/>
                </a:lnTo>
                <a:lnTo>
                  <a:pt x="304" y="1266"/>
                </a:lnTo>
                <a:lnTo>
                  <a:pt x="321" y="1315"/>
                </a:lnTo>
                <a:lnTo>
                  <a:pt x="306" y="1403"/>
                </a:lnTo>
                <a:lnTo>
                  <a:pt x="280" y="1486"/>
                </a:lnTo>
                <a:lnTo>
                  <a:pt x="280" y="1486"/>
                </a:lnTo>
                <a:lnTo>
                  <a:pt x="263" y="1490"/>
                </a:lnTo>
                <a:lnTo>
                  <a:pt x="223" y="1499"/>
                </a:lnTo>
                <a:lnTo>
                  <a:pt x="200" y="1505"/>
                </a:lnTo>
                <a:lnTo>
                  <a:pt x="178" y="1512"/>
                </a:lnTo>
                <a:lnTo>
                  <a:pt x="160" y="1519"/>
                </a:lnTo>
                <a:lnTo>
                  <a:pt x="152" y="1523"/>
                </a:lnTo>
                <a:lnTo>
                  <a:pt x="146" y="1527"/>
                </a:lnTo>
                <a:lnTo>
                  <a:pt x="146" y="1527"/>
                </a:lnTo>
                <a:lnTo>
                  <a:pt x="129" y="1540"/>
                </a:lnTo>
                <a:lnTo>
                  <a:pt x="117" y="1550"/>
                </a:lnTo>
                <a:lnTo>
                  <a:pt x="111" y="1558"/>
                </a:lnTo>
                <a:lnTo>
                  <a:pt x="110" y="1561"/>
                </a:lnTo>
                <a:lnTo>
                  <a:pt x="110" y="1563"/>
                </a:lnTo>
                <a:lnTo>
                  <a:pt x="110" y="1563"/>
                </a:lnTo>
                <a:lnTo>
                  <a:pt x="94" y="1702"/>
                </a:lnTo>
                <a:lnTo>
                  <a:pt x="79" y="1837"/>
                </a:lnTo>
                <a:lnTo>
                  <a:pt x="43" y="1857"/>
                </a:lnTo>
                <a:lnTo>
                  <a:pt x="43" y="1857"/>
                </a:lnTo>
                <a:lnTo>
                  <a:pt x="37" y="1857"/>
                </a:lnTo>
                <a:lnTo>
                  <a:pt x="31" y="1859"/>
                </a:lnTo>
                <a:lnTo>
                  <a:pt x="25" y="1860"/>
                </a:lnTo>
                <a:lnTo>
                  <a:pt x="17" y="1864"/>
                </a:lnTo>
                <a:lnTo>
                  <a:pt x="10" y="1868"/>
                </a:lnTo>
                <a:lnTo>
                  <a:pt x="5" y="1874"/>
                </a:lnTo>
                <a:lnTo>
                  <a:pt x="1" y="1883"/>
                </a:lnTo>
                <a:lnTo>
                  <a:pt x="1" y="1883"/>
                </a:lnTo>
                <a:lnTo>
                  <a:pt x="0" y="1892"/>
                </a:lnTo>
                <a:lnTo>
                  <a:pt x="0" y="1901"/>
                </a:lnTo>
                <a:lnTo>
                  <a:pt x="3" y="1910"/>
                </a:lnTo>
                <a:lnTo>
                  <a:pt x="6" y="1918"/>
                </a:lnTo>
                <a:lnTo>
                  <a:pt x="14" y="1933"/>
                </a:lnTo>
                <a:lnTo>
                  <a:pt x="22" y="1945"/>
                </a:lnTo>
                <a:lnTo>
                  <a:pt x="22" y="1945"/>
                </a:lnTo>
                <a:lnTo>
                  <a:pt x="27" y="1955"/>
                </a:lnTo>
                <a:lnTo>
                  <a:pt x="35" y="1973"/>
                </a:lnTo>
                <a:lnTo>
                  <a:pt x="54" y="2021"/>
                </a:lnTo>
                <a:lnTo>
                  <a:pt x="71" y="2068"/>
                </a:lnTo>
                <a:lnTo>
                  <a:pt x="79" y="2089"/>
                </a:lnTo>
                <a:lnTo>
                  <a:pt x="79" y="2089"/>
                </a:lnTo>
                <a:lnTo>
                  <a:pt x="84" y="2106"/>
                </a:lnTo>
                <a:lnTo>
                  <a:pt x="89" y="2123"/>
                </a:lnTo>
                <a:lnTo>
                  <a:pt x="97" y="2142"/>
                </a:lnTo>
                <a:lnTo>
                  <a:pt x="106" y="2163"/>
                </a:lnTo>
                <a:lnTo>
                  <a:pt x="116" y="2182"/>
                </a:lnTo>
                <a:lnTo>
                  <a:pt x="128" y="2200"/>
                </a:lnTo>
                <a:lnTo>
                  <a:pt x="134" y="2207"/>
                </a:lnTo>
                <a:lnTo>
                  <a:pt x="141" y="2213"/>
                </a:lnTo>
                <a:lnTo>
                  <a:pt x="141" y="2213"/>
                </a:lnTo>
                <a:lnTo>
                  <a:pt x="155" y="2222"/>
                </a:lnTo>
                <a:lnTo>
                  <a:pt x="168" y="2229"/>
                </a:lnTo>
                <a:lnTo>
                  <a:pt x="182" y="2233"/>
                </a:lnTo>
                <a:lnTo>
                  <a:pt x="194" y="2235"/>
                </a:lnTo>
                <a:lnTo>
                  <a:pt x="204" y="2235"/>
                </a:lnTo>
                <a:lnTo>
                  <a:pt x="213" y="2234"/>
                </a:lnTo>
                <a:lnTo>
                  <a:pt x="219" y="2233"/>
                </a:lnTo>
                <a:lnTo>
                  <a:pt x="223" y="2229"/>
                </a:lnTo>
                <a:lnTo>
                  <a:pt x="223" y="2229"/>
                </a:lnTo>
                <a:lnTo>
                  <a:pt x="224" y="2225"/>
                </a:lnTo>
                <a:lnTo>
                  <a:pt x="224" y="2218"/>
                </a:lnTo>
                <a:lnTo>
                  <a:pt x="223" y="2199"/>
                </a:lnTo>
                <a:lnTo>
                  <a:pt x="219" y="2142"/>
                </a:lnTo>
                <a:lnTo>
                  <a:pt x="214" y="2087"/>
                </a:lnTo>
                <a:lnTo>
                  <a:pt x="213" y="2068"/>
                </a:lnTo>
                <a:lnTo>
                  <a:pt x="213" y="2058"/>
                </a:lnTo>
                <a:lnTo>
                  <a:pt x="213" y="2058"/>
                </a:lnTo>
                <a:lnTo>
                  <a:pt x="215" y="2055"/>
                </a:lnTo>
                <a:lnTo>
                  <a:pt x="223" y="2047"/>
                </a:lnTo>
                <a:lnTo>
                  <a:pt x="244" y="2028"/>
                </a:lnTo>
                <a:lnTo>
                  <a:pt x="275" y="2002"/>
                </a:lnTo>
                <a:lnTo>
                  <a:pt x="507" y="2033"/>
                </a:lnTo>
                <a:lnTo>
                  <a:pt x="507" y="2033"/>
                </a:lnTo>
                <a:lnTo>
                  <a:pt x="501" y="2075"/>
                </a:lnTo>
                <a:lnTo>
                  <a:pt x="495" y="2105"/>
                </a:lnTo>
                <a:lnTo>
                  <a:pt x="493" y="2115"/>
                </a:lnTo>
                <a:lnTo>
                  <a:pt x="492" y="2120"/>
                </a:lnTo>
                <a:lnTo>
                  <a:pt x="492" y="2120"/>
                </a:lnTo>
                <a:lnTo>
                  <a:pt x="492" y="2127"/>
                </a:lnTo>
                <a:lnTo>
                  <a:pt x="493" y="2141"/>
                </a:lnTo>
                <a:lnTo>
                  <a:pt x="498" y="2181"/>
                </a:lnTo>
                <a:lnTo>
                  <a:pt x="507" y="2239"/>
                </a:lnTo>
                <a:lnTo>
                  <a:pt x="507" y="2239"/>
                </a:lnTo>
                <a:lnTo>
                  <a:pt x="504" y="2248"/>
                </a:lnTo>
                <a:lnTo>
                  <a:pt x="503" y="2257"/>
                </a:lnTo>
                <a:lnTo>
                  <a:pt x="502" y="2265"/>
                </a:lnTo>
                <a:lnTo>
                  <a:pt x="502" y="2265"/>
                </a:lnTo>
                <a:lnTo>
                  <a:pt x="503" y="2266"/>
                </a:lnTo>
                <a:lnTo>
                  <a:pt x="508" y="2269"/>
                </a:lnTo>
                <a:lnTo>
                  <a:pt x="525" y="2273"/>
                </a:lnTo>
                <a:lnTo>
                  <a:pt x="550" y="2276"/>
                </a:lnTo>
                <a:lnTo>
                  <a:pt x="582" y="2280"/>
                </a:lnTo>
                <a:lnTo>
                  <a:pt x="615" y="2283"/>
                </a:lnTo>
                <a:lnTo>
                  <a:pt x="652" y="2286"/>
                </a:lnTo>
                <a:lnTo>
                  <a:pt x="688" y="2287"/>
                </a:lnTo>
                <a:lnTo>
                  <a:pt x="719" y="2286"/>
                </a:lnTo>
                <a:lnTo>
                  <a:pt x="719" y="2286"/>
                </a:lnTo>
                <a:lnTo>
                  <a:pt x="748" y="2283"/>
                </a:lnTo>
                <a:lnTo>
                  <a:pt x="777" y="2280"/>
                </a:lnTo>
                <a:lnTo>
                  <a:pt x="804" y="2275"/>
                </a:lnTo>
                <a:lnTo>
                  <a:pt x="830" y="2270"/>
                </a:lnTo>
                <a:lnTo>
                  <a:pt x="851" y="2265"/>
                </a:lnTo>
                <a:lnTo>
                  <a:pt x="868" y="2257"/>
                </a:lnTo>
                <a:lnTo>
                  <a:pt x="876" y="2253"/>
                </a:lnTo>
                <a:lnTo>
                  <a:pt x="881" y="2249"/>
                </a:lnTo>
                <a:lnTo>
                  <a:pt x="886" y="2244"/>
                </a:lnTo>
                <a:lnTo>
                  <a:pt x="889" y="2239"/>
                </a:lnTo>
                <a:lnTo>
                  <a:pt x="889" y="2239"/>
                </a:lnTo>
                <a:lnTo>
                  <a:pt x="890" y="2234"/>
                </a:lnTo>
                <a:lnTo>
                  <a:pt x="890" y="2230"/>
                </a:lnTo>
                <a:lnTo>
                  <a:pt x="889" y="2225"/>
                </a:lnTo>
                <a:lnTo>
                  <a:pt x="886" y="2221"/>
                </a:lnTo>
                <a:lnTo>
                  <a:pt x="879" y="2215"/>
                </a:lnTo>
                <a:lnTo>
                  <a:pt x="870" y="2208"/>
                </a:lnTo>
                <a:lnTo>
                  <a:pt x="859" y="2204"/>
                </a:lnTo>
                <a:lnTo>
                  <a:pt x="849" y="2202"/>
                </a:lnTo>
                <a:lnTo>
                  <a:pt x="837" y="2198"/>
                </a:lnTo>
                <a:lnTo>
                  <a:pt x="837" y="2198"/>
                </a:lnTo>
                <a:lnTo>
                  <a:pt x="790" y="2177"/>
                </a:lnTo>
                <a:lnTo>
                  <a:pt x="755" y="2162"/>
                </a:lnTo>
                <a:lnTo>
                  <a:pt x="734" y="2151"/>
                </a:lnTo>
                <a:lnTo>
                  <a:pt x="734" y="2151"/>
                </a:lnTo>
                <a:lnTo>
                  <a:pt x="729" y="2146"/>
                </a:lnTo>
                <a:lnTo>
                  <a:pt x="724" y="2136"/>
                </a:lnTo>
                <a:lnTo>
                  <a:pt x="719" y="2124"/>
                </a:lnTo>
                <a:lnTo>
                  <a:pt x="713" y="2111"/>
                </a:lnTo>
                <a:lnTo>
                  <a:pt x="706" y="2089"/>
                </a:lnTo>
                <a:lnTo>
                  <a:pt x="703" y="2079"/>
                </a:lnTo>
                <a:lnTo>
                  <a:pt x="703" y="2079"/>
                </a:lnTo>
                <a:lnTo>
                  <a:pt x="717" y="1957"/>
                </a:lnTo>
                <a:lnTo>
                  <a:pt x="728" y="1870"/>
                </a:lnTo>
                <a:lnTo>
                  <a:pt x="731" y="1840"/>
                </a:lnTo>
                <a:lnTo>
                  <a:pt x="734" y="1826"/>
                </a:lnTo>
                <a:lnTo>
                  <a:pt x="734" y="1826"/>
                </a:lnTo>
                <a:lnTo>
                  <a:pt x="737" y="1819"/>
                </a:lnTo>
                <a:lnTo>
                  <a:pt x="738" y="1802"/>
                </a:lnTo>
                <a:lnTo>
                  <a:pt x="743" y="1761"/>
                </a:lnTo>
                <a:lnTo>
                  <a:pt x="744" y="1719"/>
                </a:lnTo>
                <a:lnTo>
                  <a:pt x="746" y="1706"/>
                </a:lnTo>
                <a:lnTo>
                  <a:pt x="744" y="1702"/>
                </a:lnTo>
                <a:lnTo>
                  <a:pt x="744" y="1702"/>
                </a:lnTo>
                <a:lnTo>
                  <a:pt x="744" y="1700"/>
                </a:lnTo>
                <a:lnTo>
                  <a:pt x="744" y="1692"/>
                </a:lnTo>
                <a:lnTo>
                  <a:pt x="748" y="1666"/>
                </a:lnTo>
                <a:lnTo>
                  <a:pt x="755" y="1630"/>
                </a:lnTo>
                <a:lnTo>
                  <a:pt x="708" y="1331"/>
                </a:lnTo>
                <a:lnTo>
                  <a:pt x="708" y="1331"/>
                </a:lnTo>
                <a:lnTo>
                  <a:pt x="721" y="1335"/>
                </a:lnTo>
                <a:lnTo>
                  <a:pt x="734" y="1340"/>
                </a:lnTo>
                <a:lnTo>
                  <a:pt x="750" y="1344"/>
                </a:lnTo>
                <a:lnTo>
                  <a:pt x="768" y="1346"/>
                </a:lnTo>
                <a:lnTo>
                  <a:pt x="783" y="1348"/>
                </a:lnTo>
                <a:lnTo>
                  <a:pt x="791" y="1348"/>
                </a:lnTo>
                <a:lnTo>
                  <a:pt x="797" y="1346"/>
                </a:lnTo>
                <a:lnTo>
                  <a:pt x="802" y="1345"/>
                </a:lnTo>
                <a:lnTo>
                  <a:pt x="806" y="1341"/>
                </a:lnTo>
                <a:lnTo>
                  <a:pt x="806" y="1341"/>
                </a:lnTo>
                <a:lnTo>
                  <a:pt x="808" y="1339"/>
                </a:lnTo>
                <a:lnTo>
                  <a:pt x="810" y="1334"/>
                </a:lnTo>
                <a:lnTo>
                  <a:pt x="813" y="1318"/>
                </a:lnTo>
                <a:lnTo>
                  <a:pt x="815" y="1296"/>
                </a:lnTo>
                <a:lnTo>
                  <a:pt x="818" y="1268"/>
                </a:lnTo>
                <a:lnTo>
                  <a:pt x="823" y="1201"/>
                </a:lnTo>
                <a:lnTo>
                  <a:pt x="827" y="1125"/>
                </a:lnTo>
                <a:lnTo>
                  <a:pt x="828" y="1047"/>
                </a:lnTo>
                <a:lnTo>
                  <a:pt x="830" y="978"/>
                </a:lnTo>
                <a:lnTo>
                  <a:pt x="828" y="922"/>
                </a:lnTo>
                <a:lnTo>
                  <a:pt x="828" y="904"/>
                </a:lnTo>
                <a:lnTo>
                  <a:pt x="827" y="892"/>
                </a:lnTo>
                <a:lnTo>
                  <a:pt x="827" y="892"/>
                </a:lnTo>
                <a:lnTo>
                  <a:pt x="822" y="874"/>
                </a:lnTo>
                <a:lnTo>
                  <a:pt x="814" y="851"/>
                </a:lnTo>
                <a:lnTo>
                  <a:pt x="804" y="825"/>
                </a:lnTo>
                <a:lnTo>
                  <a:pt x="793" y="800"/>
                </a:lnTo>
                <a:lnTo>
                  <a:pt x="774" y="756"/>
                </a:lnTo>
                <a:lnTo>
                  <a:pt x="765" y="738"/>
                </a:lnTo>
                <a:lnTo>
                  <a:pt x="739" y="536"/>
                </a:lnTo>
                <a:lnTo>
                  <a:pt x="739" y="536"/>
                </a:lnTo>
                <a:lnTo>
                  <a:pt x="761" y="494"/>
                </a:lnTo>
                <a:lnTo>
                  <a:pt x="778" y="458"/>
                </a:lnTo>
                <a:lnTo>
                  <a:pt x="786" y="441"/>
                </a:lnTo>
                <a:lnTo>
                  <a:pt x="791" y="428"/>
                </a:lnTo>
                <a:lnTo>
                  <a:pt x="791" y="428"/>
                </a:lnTo>
                <a:lnTo>
                  <a:pt x="793" y="418"/>
                </a:lnTo>
                <a:lnTo>
                  <a:pt x="793" y="409"/>
                </a:lnTo>
                <a:lnTo>
                  <a:pt x="791" y="403"/>
                </a:lnTo>
                <a:lnTo>
                  <a:pt x="787" y="398"/>
                </a:lnTo>
                <a:lnTo>
                  <a:pt x="783" y="396"/>
                </a:lnTo>
                <a:lnTo>
                  <a:pt x="779" y="393"/>
                </a:lnTo>
                <a:lnTo>
                  <a:pt x="775" y="392"/>
                </a:lnTo>
                <a:lnTo>
                  <a:pt x="713" y="392"/>
                </a:lnTo>
                <a:lnTo>
                  <a:pt x="688" y="376"/>
                </a:lnTo>
                <a:lnTo>
                  <a:pt x="698" y="351"/>
                </a:lnTo>
                <a:lnTo>
                  <a:pt x="698" y="351"/>
                </a:lnTo>
                <a:lnTo>
                  <a:pt x="699" y="353"/>
                </a:lnTo>
                <a:lnTo>
                  <a:pt x="702" y="356"/>
                </a:lnTo>
                <a:lnTo>
                  <a:pt x="706" y="357"/>
                </a:lnTo>
                <a:lnTo>
                  <a:pt x="710" y="358"/>
                </a:lnTo>
                <a:lnTo>
                  <a:pt x="715" y="358"/>
                </a:lnTo>
                <a:lnTo>
                  <a:pt x="721" y="356"/>
                </a:lnTo>
                <a:lnTo>
                  <a:pt x="729" y="351"/>
                </a:lnTo>
                <a:lnTo>
                  <a:pt x="729" y="351"/>
                </a:lnTo>
                <a:lnTo>
                  <a:pt x="733" y="347"/>
                </a:lnTo>
                <a:lnTo>
                  <a:pt x="737" y="343"/>
                </a:lnTo>
                <a:lnTo>
                  <a:pt x="744" y="331"/>
                </a:lnTo>
                <a:lnTo>
                  <a:pt x="750" y="318"/>
                </a:lnTo>
                <a:lnTo>
                  <a:pt x="755" y="305"/>
                </a:lnTo>
                <a:lnTo>
                  <a:pt x="762" y="284"/>
                </a:lnTo>
                <a:lnTo>
                  <a:pt x="765" y="273"/>
                </a:lnTo>
                <a:lnTo>
                  <a:pt x="760" y="134"/>
                </a:lnTo>
                <a:lnTo>
                  <a:pt x="770" y="87"/>
                </a:lnTo>
                <a:lnTo>
                  <a:pt x="770" y="56"/>
                </a:lnTo>
                <a:lnTo>
                  <a:pt x="724" y="20"/>
                </a:lnTo>
                <a:close/>
                <a:moveTo>
                  <a:pt x="357" y="1357"/>
                </a:moveTo>
                <a:lnTo>
                  <a:pt x="357" y="1357"/>
                </a:lnTo>
                <a:lnTo>
                  <a:pt x="374" y="1386"/>
                </a:lnTo>
                <a:lnTo>
                  <a:pt x="393" y="1424"/>
                </a:lnTo>
                <a:lnTo>
                  <a:pt x="393" y="1424"/>
                </a:lnTo>
                <a:lnTo>
                  <a:pt x="408" y="1466"/>
                </a:lnTo>
                <a:lnTo>
                  <a:pt x="419" y="1501"/>
                </a:lnTo>
                <a:lnTo>
                  <a:pt x="326" y="1496"/>
                </a:lnTo>
                <a:lnTo>
                  <a:pt x="337" y="1439"/>
                </a:lnTo>
                <a:lnTo>
                  <a:pt x="357" y="13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auto">
          <a:xfrm>
            <a:off x="8396045" y="4695236"/>
            <a:ext cx="638182" cy="1661190"/>
          </a:xfrm>
          <a:custGeom>
            <a:avLst/>
            <a:gdLst>
              <a:gd name="T0" fmla="*/ 178 w 466"/>
              <a:gd name="T1" fmla="*/ 3 h 1213"/>
              <a:gd name="T2" fmla="*/ 131 w 466"/>
              <a:gd name="T3" fmla="*/ 29 h 1213"/>
              <a:gd name="T4" fmla="*/ 116 w 466"/>
              <a:gd name="T5" fmla="*/ 58 h 1213"/>
              <a:gd name="T6" fmla="*/ 118 w 466"/>
              <a:gd name="T7" fmla="*/ 80 h 1213"/>
              <a:gd name="T8" fmla="*/ 116 w 466"/>
              <a:gd name="T9" fmla="*/ 98 h 1213"/>
              <a:gd name="T10" fmla="*/ 119 w 466"/>
              <a:gd name="T11" fmla="*/ 113 h 1213"/>
              <a:gd name="T12" fmla="*/ 65 w 466"/>
              <a:gd name="T13" fmla="*/ 203 h 1213"/>
              <a:gd name="T14" fmla="*/ 25 w 466"/>
              <a:gd name="T15" fmla="*/ 629 h 1213"/>
              <a:gd name="T16" fmla="*/ 34 w 466"/>
              <a:gd name="T17" fmla="*/ 641 h 1213"/>
              <a:gd name="T18" fmla="*/ 33 w 466"/>
              <a:gd name="T19" fmla="*/ 675 h 1213"/>
              <a:gd name="T20" fmla="*/ 55 w 466"/>
              <a:gd name="T21" fmla="*/ 729 h 1213"/>
              <a:gd name="T22" fmla="*/ 73 w 466"/>
              <a:gd name="T23" fmla="*/ 740 h 1213"/>
              <a:gd name="T24" fmla="*/ 79 w 466"/>
              <a:gd name="T25" fmla="*/ 715 h 1213"/>
              <a:gd name="T26" fmla="*/ 95 w 466"/>
              <a:gd name="T27" fmla="*/ 725 h 1213"/>
              <a:gd name="T28" fmla="*/ 113 w 466"/>
              <a:gd name="T29" fmla="*/ 787 h 1213"/>
              <a:gd name="T30" fmla="*/ 97 w 466"/>
              <a:gd name="T31" fmla="*/ 830 h 1213"/>
              <a:gd name="T32" fmla="*/ 53 w 466"/>
              <a:gd name="T33" fmla="*/ 1027 h 1213"/>
              <a:gd name="T34" fmla="*/ 35 w 466"/>
              <a:gd name="T35" fmla="*/ 1066 h 1213"/>
              <a:gd name="T36" fmla="*/ 18 w 466"/>
              <a:gd name="T37" fmla="*/ 1101 h 1213"/>
              <a:gd name="T38" fmla="*/ 6 w 466"/>
              <a:gd name="T39" fmla="*/ 1155 h 1213"/>
              <a:gd name="T40" fmla="*/ 91 w 466"/>
              <a:gd name="T41" fmla="*/ 1187 h 1213"/>
              <a:gd name="T42" fmla="*/ 191 w 466"/>
              <a:gd name="T43" fmla="*/ 1182 h 1213"/>
              <a:gd name="T44" fmla="*/ 194 w 466"/>
              <a:gd name="T45" fmla="*/ 1166 h 1213"/>
              <a:gd name="T46" fmla="*/ 147 w 466"/>
              <a:gd name="T47" fmla="*/ 1157 h 1213"/>
              <a:gd name="T48" fmla="*/ 123 w 466"/>
              <a:gd name="T49" fmla="*/ 1146 h 1213"/>
              <a:gd name="T50" fmla="*/ 107 w 466"/>
              <a:gd name="T51" fmla="*/ 1111 h 1213"/>
              <a:gd name="T52" fmla="*/ 115 w 466"/>
              <a:gd name="T53" fmla="*/ 1105 h 1213"/>
              <a:gd name="T54" fmla="*/ 119 w 466"/>
              <a:gd name="T55" fmla="*/ 1061 h 1213"/>
              <a:gd name="T56" fmla="*/ 173 w 466"/>
              <a:gd name="T57" fmla="*/ 985 h 1213"/>
              <a:gd name="T58" fmla="*/ 217 w 466"/>
              <a:gd name="T59" fmla="*/ 930 h 1213"/>
              <a:gd name="T60" fmla="*/ 242 w 466"/>
              <a:gd name="T61" fmla="*/ 1021 h 1213"/>
              <a:gd name="T62" fmla="*/ 296 w 466"/>
              <a:gd name="T63" fmla="*/ 1161 h 1213"/>
              <a:gd name="T64" fmla="*/ 307 w 466"/>
              <a:gd name="T65" fmla="*/ 1203 h 1213"/>
              <a:gd name="T66" fmla="*/ 329 w 466"/>
              <a:gd name="T67" fmla="*/ 1213 h 1213"/>
              <a:gd name="T68" fmla="*/ 378 w 466"/>
              <a:gd name="T69" fmla="*/ 1213 h 1213"/>
              <a:gd name="T70" fmla="*/ 412 w 466"/>
              <a:gd name="T71" fmla="*/ 1199 h 1213"/>
              <a:gd name="T72" fmla="*/ 456 w 466"/>
              <a:gd name="T73" fmla="*/ 1179 h 1213"/>
              <a:gd name="T74" fmla="*/ 465 w 466"/>
              <a:gd name="T75" fmla="*/ 1164 h 1213"/>
              <a:gd name="T76" fmla="*/ 426 w 466"/>
              <a:gd name="T77" fmla="*/ 1161 h 1213"/>
              <a:gd name="T78" fmla="*/ 318 w 466"/>
              <a:gd name="T79" fmla="*/ 996 h 1213"/>
              <a:gd name="T80" fmla="*/ 412 w 466"/>
              <a:gd name="T81" fmla="*/ 892 h 1213"/>
              <a:gd name="T82" fmla="*/ 394 w 466"/>
              <a:gd name="T83" fmla="*/ 790 h 1213"/>
              <a:gd name="T84" fmla="*/ 393 w 466"/>
              <a:gd name="T85" fmla="*/ 749 h 1213"/>
              <a:gd name="T86" fmla="*/ 374 w 466"/>
              <a:gd name="T87" fmla="*/ 732 h 1213"/>
              <a:gd name="T88" fmla="*/ 332 w 466"/>
              <a:gd name="T89" fmla="*/ 643 h 1213"/>
              <a:gd name="T90" fmla="*/ 304 w 466"/>
              <a:gd name="T91" fmla="*/ 607 h 1213"/>
              <a:gd name="T92" fmla="*/ 275 w 466"/>
              <a:gd name="T93" fmla="*/ 364 h 1213"/>
              <a:gd name="T94" fmla="*/ 285 w 466"/>
              <a:gd name="T95" fmla="*/ 340 h 1213"/>
              <a:gd name="T96" fmla="*/ 267 w 466"/>
              <a:gd name="T97" fmla="*/ 227 h 1213"/>
              <a:gd name="T98" fmla="*/ 217 w 466"/>
              <a:gd name="T99" fmla="*/ 169 h 1213"/>
              <a:gd name="T100" fmla="*/ 238 w 466"/>
              <a:gd name="T101" fmla="*/ 158 h 1213"/>
              <a:gd name="T102" fmla="*/ 251 w 466"/>
              <a:gd name="T103" fmla="*/ 119 h 1213"/>
              <a:gd name="T104" fmla="*/ 245 w 466"/>
              <a:gd name="T105" fmla="*/ 80 h 1213"/>
              <a:gd name="T106" fmla="*/ 252 w 466"/>
              <a:gd name="T107" fmla="*/ 48 h 1213"/>
              <a:gd name="T108" fmla="*/ 236 w 466"/>
              <a:gd name="T109" fmla="*/ 9 h 1213"/>
              <a:gd name="T110" fmla="*/ 209 w 466"/>
              <a:gd name="T111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6" h="1213">
                <a:moveTo>
                  <a:pt x="209" y="0"/>
                </a:moveTo>
                <a:lnTo>
                  <a:pt x="209" y="0"/>
                </a:lnTo>
                <a:lnTo>
                  <a:pt x="196" y="0"/>
                </a:lnTo>
                <a:lnTo>
                  <a:pt x="184" y="2"/>
                </a:lnTo>
                <a:lnTo>
                  <a:pt x="178" y="3"/>
                </a:lnTo>
                <a:lnTo>
                  <a:pt x="173" y="4"/>
                </a:lnTo>
                <a:lnTo>
                  <a:pt x="173" y="4"/>
                </a:lnTo>
                <a:lnTo>
                  <a:pt x="162" y="11"/>
                </a:lnTo>
                <a:lnTo>
                  <a:pt x="146" y="18"/>
                </a:lnTo>
                <a:lnTo>
                  <a:pt x="131" y="29"/>
                </a:lnTo>
                <a:lnTo>
                  <a:pt x="125" y="33"/>
                </a:lnTo>
                <a:lnTo>
                  <a:pt x="123" y="36"/>
                </a:lnTo>
                <a:lnTo>
                  <a:pt x="123" y="36"/>
                </a:lnTo>
                <a:lnTo>
                  <a:pt x="119" y="46"/>
                </a:lnTo>
                <a:lnTo>
                  <a:pt x="116" y="58"/>
                </a:lnTo>
                <a:lnTo>
                  <a:pt x="115" y="70"/>
                </a:lnTo>
                <a:lnTo>
                  <a:pt x="115" y="74"/>
                </a:lnTo>
                <a:lnTo>
                  <a:pt x="115" y="76"/>
                </a:lnTo>
                <a:lnTo>
                  <a:pt x="115" y="76"/>
                </a:lnTo>
                <a:lnTo>
                  <a:pt x="118" y="80"/>
                </a:lnTo>
                <a:lnTo>
                  <a:pt x="119" y="87"/>
                </a:lnTo>
                <a:lnTo>
                  <a:pt x="119" y="95"/>
                </a:lnTo>
                <a:lnTo>
                  <a:pt x="119" y="95"/>
                </a:lnTo>
                <a:lnTo>
                  <a:pt x="118" y="95"/>
                </a:lnTo>
                <a:lnTo>
                  <a:pt x="116" y="98"/>
                </a:lnTo>
                <a:lnTo>
                  <a:pt x="115" y="101"/>
                </a:lnTo>
                <a:lnTo>
                  <a:pt x="116" y="104"/>
                </a:lnTo>
                <a:lnTo>
                  <a:pt x="116" y="107"/>
                </a:lnTo>
                <a:lnTo>
                  <a:pt x="119" y="113"/>
                </a:lnTo>
                <a:lnTo>
                  <a:pt x="119" y="113"/>
                </a:lnTo>
                <a:lnTo>
                  <a:pt x="125" y="120"/>
                </a:lnTo>
                <a:lnTo>
                  <a:pt x="132" y="127"/>
                </a:lnTo>
                <a:lnTo>
                  <a:pt x="137" y="131"/>
                </a:lnTo>
                <a:lnTo>
                  <a:pt x="141" y="145"/>
                </a:lnTo>
                <a:lnTo>
                  <a:pt x="65" y="203"/>
                </a:lnTo>
                <a:lnTo>
                  <a:pt x="18" y="249"/>
                </a:lnTo>
                <a:lnTo>
                  <a:pt x="0" y="362"/>
                </a:lnTo>
                <a:lnTo>
                  <a:pt x="7" y="520"/>
                </a:lnTo>
                <a:lnTo>
                  <a:pt x="25" y="629"/>
                </a:lnTo>
                <a:lnTo>
                  <a:pt x="25" y="629"/>
                </a:lnTo>
                <a:lnTo>
                  <a:pt x="27" y="634"/>
                </a:lnTo>
                <a:lnTo>
                  <a:pt x="29" y="639"/>
                </a:lnTo>
                <a:lnTo>
                  <a:pt x="29" y="639"/>
                </a:lnTo>
                <a:lnTo>
                  <a:pt x="30" y="639"/>
                </a:lnTo>
                <a:lnTo>
                  <a:pt x="34" y="641"/>
                </a:lnTo>
                <a:lnTo>
                  <a:pt x="36" y="644"/>
                </a:lnTo>
                <a:lnTo>
                  <a:pt x="36" y="647"/>
                </a:lnTo>
                <a:lnTo>
                  <a:pt x="36" y="647"/>
                </a:lnTo>
                <a:lnTo>
                  <a:pt x="34" y="656"/>
                </a:lnTo>
                <a:lnTo>
                  <a:pt x="33" y="675"/>
                </a:lnTo>
                <a:lnTo>
                  <a:pt x="29" y="703"/>
                </a:lnTo>
                <a:lnTo>
                  <a:pt x="29" y="703"/>
                </a:lnTo>
                <a:lnTo>
                  <a:pt x="42" y="716"/>
                </a:lnTo>
                <a:lnTo>
                  <a:pt x="49" y="725"/>
                </a:lnTo>
                <a:lnTo>
                  <a:pt x="55" y="729"/>
                </a:lnTo>
                <a:lnTo>
                  <a:pt x="55" y="729"/>
                </a:lnTo>
                <a:lnTo>
                  <a:pt x="58" y="732"/>
                </a:lnTo>
                <a:lnTo>
                  <a:pt x="65" y="736"/>
                </a:lnTo>
                <a:lnTo>
                  <a:pt x="69" y="738"/>
                </a:lnTo>
                <a:lnTo>
                  <a:pt x="73" y="740"/>
                </a:lnTo>
                <a:lnTo>
                  <a:pt x="75" y="738"/>
                </a:lnTo>
                <a:lnTo>
                  <a:pt x="76" y="736"/>
                </a:lnTo>
                <a:lnTo>
                  <a:pt x="76" y="736"/>
                </a:lnTo>
                <a:lnTo>
                  <a:pt x="79" y="715"/>
                </a:lnTo>
                <a:lnTo>
                  <a:pt x="79" y="715"/>
                </a:lnTo>
                <a:lnTo>
                  <a:pt x="87" y="721"/>
                </a:lnTo>
                <a:lnTo>
                  <a:pt x="92" y="727"/>
                </a:lnTo>
                <a:lnTo>
                  <a:pt x="93" y="727"/>
                </a:lnTo>
                <a:lnTo>
                  <a:pt x="95" y="725"/>
                </a:lnTo>
                <a:lnTo>
                  <a:pt x="95" y="725"/>
                </a:lnTo>
                <a:lnTo>
                  <a:pt x="97" y="706"/>
                </a:lnTo>
                <a:lnTo>
                  <a:pt x="101" y="689"/>
                </a:lnTo>
                <a:lnTo>
                  <a:pt x="101" y="653"/>
                </a:lnTo>
                <a:lnTo>
                  <a:pt x="115" y="649"/>
                </a:lnTo>
                <a:lnTo>
                  <a:pt x="113" y="787"/>
                </a:lnTo>
                <a:lnTo>
                  <a:pt x="113" y="787"/>
                </a:lnTo>
                <a:lnTo>
                  <a:pt x="106" y="808"/>
                </a:lnTo>
                <a:lnTo>
                  <a:pt x="101" y="823"/>
                </a:lnTo>
                <a:lnTo>
                  <a:pt x="97" y="830"/>
                </a:lnTo>
                <a:lnTo>
                  <a:pt x="97" y="830"/>
                </a:lnTo>
                <a:lnTo>
                  <a:pt x="92" y="856"/>
                </a:lnTo>
                <a:lnTo>
                  <a:pt x="83" y="910"/>
                </a:lnTo>
                <a:lnTo>
                  <a:pt x="69" y="988"/>
                </a:lnTo>
                <a:lnTo>
                  <a:pt x="69" y="988"/>
                </a:lnTo>
                <a:lnTo>
                  <a:pt x="53" y="1027"/>
                </a:lnTo>
                <a:lnTo>
                  <a:pt x="43" y="1053"/>
                </a:lnTo>
                <a:lnTo>
                  <a:pt x="39" y="1062"/>
                </a:lnTo>
                <a:lnTo>
                  <a:pt x="36" y="1065"/>
                </a:lnTo>
                <a:lnTo>
                  <a:pt x="36" y="1065"/>
                </a:lnTo>
                <a:lnTo>
                  <a:pt x="35" y="1066"/>
                </a:lnTo>
                <a:lnTo>
                  <a:pt x="33" y="1068"/>
                </a:lnTo>
                <a:lnTo>
                  <a:pt x="26" y="1080"/>
                </a:lnTo>
                <a:lnTo>
                  <a:pt x="21" y="1092"/>
                </a:lnTo>
                <a:lnTo>
                  <a:pt x="18" y="1101"/>
                </a:lnTo>
                <a:lnTo>
                  <a:pt x="18" y="1101"/>
                </a:lnTo>
                <a:lnTo>
                  <a:pt x="13" y="1119"/>
                </a:lnTo>
                <a:lnTo>
                  <a:pt x="7" y="1133"/>
                </a:lnTo>
                <a:lnTo>
                  <a:pt x="7" y="1133"/>
                </a:lnTo>
                <a:lnTo>
                  <a:pt x="6" y="1141"/>
                </a:lnTo>
                <a:lnTo>
                  <a:pt x="6" y="1155"/>
                </a:lnTo>
                <a:lnTo>
                  <a:pt x="4" y="1177"/>
                </a:lnTo>
                <a:lnTo>
                  <a:pt x="11" y="1183"/>
                </a:lnTo>
                <a:lnTo>
                  <a:pt x="58" y="1183"/>
                </a:lnTo>
                <a:lnTo>
                  <a:pt x="65" y="1169"/>
                </a:lnTo>
                <a:lnTo>
                  <a:pt x="91" y="1187"/>
                </a:lnTo>
                <a:lnTo>
                  <a:pt x="177" y="1191"/>
                </a:lnTo>
                <a:lnTo>
                  <a:pt x="177" y="1191"/>
                </a:lnTo>
                <a:lnTo>
                  <a:pt x="181" y="1190"/>
                </a:lnTo>
                <a:lnTo>
                  <a:pt x="187" y="1185"/>
                </a:lnTo>
                <a:lnTo>
                  <a:pt x="191" y="1182"/>
                </a:lnTo>
                <a:lnTo>
                  <a:pt x="194" y="1178"/>
                </a:lnTo>
                <a:lnTo>
                  <a:pt x="195" y="1174"/>
                </a:lnTo>
                <a:lnTo>
                  <a:pt x="195" y="1169"/>
                </a:lnTo>
                <a:lnTo>
                  <a:pt x="195" y="1169"/>
                </a:lnTo>
                <a:lnTo>
                  <a:pt x="194" y="1166"/>
                </a:lnTo>
                <a:lnTo>
                  <a:pt x="193" y="1165"/>
                </a:lnTo>
                <a:lnTo>
                  <a:pt x="186" y="1161"/>
                </a:lnTo>
                <a:lnTo>
                  <a:pt x="177" y="1160"/>
                </a:lnTo>
                <a:lnTo>
                  <a:pt x="168" y="1159"/>
                </a:lnTo>
                <a:lnTo>
                  <a:pt x="147" y="1157"/>
                </a:lnTo>
                <a:lnTo>
                  <a:pt x="140" y="1156"/>
                </a:lnTo>
                <a:lnTo>
                  <a:pt x="133" y="1155"/>
                </a:lnTo>
                <a:lnTo>
                  <a:pt x="133" y="1155"/>
                </a:lnTo>
                <a:lnTo>
                  <a:pt x="129" y="1151"/>
                </a:lnTo>
                <a:lnTo>
                  <a:pt x="123" y="1146"/>
                </a:lnTo>
                <a:lnTo>
                  <a:pt x="111" y="1130"/>
                </a:lnTo>
                <a:lnTo>
                  <a:pt x="97" y="1111"/>
                </a:lnTo>
                <a:lnTo>
                  <a:pt x="97" y="1111"/>
                </a:lnTo>
                <a:lnTo>
                  <a:pt x="101" y="1111"/>
                </a:lnTo>
                <a:lnTo>
                  <a:pt x="107" y="1111"/>
                </a:lnTo>
                <a:lnTo>
                  <a:pt x="110" y="1111"/>
                </a:lnTo>
                <a:lnTo>
                  <a:pt x="114" y="1110"/>
                </a:lnTo>
                <a:lnTo>
                  <a:pt x="115" y="1107"/>
                </a:lnTo>
                <a:lnTo>
                  <a:pt x="115" y="1105"/>
                </a:lnTo>
                <a:lnTo>
                  <a:pt x="115" y="1105"/>
                </a:lnTo>
                <a:lnTo>
                  <a:pt x="115" y="1094"/>
                </a:lnTo>
                <a:lnTo>
                  <a:pt x="116" y="1081"/>
                </a:lnTo>
                <a:lnTo>
                  <a:pt x="118" y="1068"/>
                </a:lnTo>
                <a:lnTo>
                  <a:pt x="119" y="1061"/>
                </a:lnTo>
                <a:lnTo>
                  <a:pt x="119" y="1061"/>
                </a:lnTo>
                <a:lnTo>
                  <a:pt x="129" y="1048"/>
                </a:lnTo>
                <a:lnTo>
                  <a:pt x="147" y="1023"/>
                </a:lnTo>
                <a:lnTo>
                  <a:pt x="165" y="1000"/>
                </a:lnTo>
                <a:lnTo>
                  <a:pt x="172" y="991"/>
                </a:lnTo>
                <a:lnTo>
                  <a:pt x="173" y="985"/>
                </a:lnTo>
                <a:lnTo>
                  <a:pt x="173" y="985"/>
                </a:lnTo>
                <a:lnTo>
                  <a:pt x="177" y="970"/>
                </a:lnTo>
                <a:lnTo>
                  <a:pt x="185" y="948"/>
                </a:lnTo>
                <a:lnTo>
                  <a:pt x="195" y="916"/>
                </a:lnTo>
                <a:lnTo>
                  <a:pt x="217" y="930"/>
                </a:lnTo>
                <a:lnTo>
                  <a:pt x="227" y="1000"/>
                </a:lnTo>
                <a:lnTo>
                  <a:pt x="227" y="1000"/>
                </a:lnTo>
                <a:lnTo>
                  <a:pt x="234" y="1007"/>
                </a:lnTo>
                <a:lnTo>
                  <a:pt x="239" y="1014"/>
                </a:lnTo>
                <a:lnTo>
                  <a:pt x="242" y="1021"/>
                </a:lnTo>
                <a:lnTo>
                  <a:pt x="242" y="1021"/>
                </a:lnTo>
                <a:lnTo>
                  <a:pt x="252" y="1047"/>
                </a:lnTo>
                <a:lnTo>
                  <a:pt x="270" y="1096"/>
                </a:lnTo>
                <a:lnTo>
                  <a:pt x="296" y="1161"/>
                </a:lnTo>
                <a:lnTo>
                  <a:pt x="296" y="1161"/>
                </a:lnTo>
                <a:lnTo>
                  <a:pt x="302" y="1181"/>
                </a:lnTo>
                <a:lnTo>
                  <a:pt x="306" y="1195"/>
                </a:lnTo>
                <a:lnTo>
                  <a:pt x="307" y="1201"/>
                </a:lnTo>
                <a:lnTo>
                  <a:pt x="307" y="1201"/>
                </a:lnTo>
                <a:lnTo>
                  <a:pt x="307" y="1203"/>
                </a:lnTo>
                <a:lnTo>
                  <a:pt x="310" y="1205"/>
                </a:lnTo>
                <a:lnTo>
                  <a:pt x="316" y="1208"/>
                </a:lnTo>
                <a:lnTo>
                  <a:pt x="324" y="1212"/>
                </a:lnTo>
                <a:lnTo>
                  <a:pt x="329" y="1213"/>
                </a:lnTo>
                <a:lnTo>
                  <a:pt x="329" y="1213"/>
                </a:lnTo>
                <a:lnTo>
                  <a:pt x="350" y="1205"/>
                </a:lnTo>
                <a:lnTo>
                  <a:pt x="350" y="1205"/>
                </a:lnTo>
                <a:lnTo>
                  <a:pt x="365" y="1210"/>
                </a:lnTo>
                <a:lnTo>
                  <a:pt x="376" y="1213"/>
                </a:lnTo>
                <a:lnTo>
                  <a:pt x="378" y="1213"/>
                </a:lnTo>
                <a:lnTo>
                  <a:pt x="380" y="1213"/>
                </a:lnTo>
                <a:lnTo>
                  <a:pt x="380" y="1213"/>
                </a:lnTo>
                <a:lnTo>
                  <a:pt x="382" y="1210"/>
                </a:lnTo>
                <a:lnTo>
                  <a:pt x="389" y="1208"/>
                </a:lnTo>
                <a:lnTo>
                  <a:pt x="412" y="1199"/>
                </a:lnTo>
                <a:lnTo>
                  <a:pt x="435" y="1191"/>
                </a:lnTo>
                <a:lnTo>
                  <a:pt x="444" y="1187"/>
                </a:lnTo>
                <a:lnTo>
                  <a:pt x="444" y="1187"/>
                </a:lnTo>
                <a:lnTo>
                  <a:pt x="448" y="1185"/>
                </a:lnTo>
                <a:lnTo>
                  <a:pt x="456" y="1179"/>
                </a:lnTo>
                <a:lnTo>
                  <a:pt x="463" y="1173"/>
                </a:lnTo>
                <a:lnTo>
                  <a:pt x="465" y="1169"/>
                </a:lnTo>
                <a:lnTo>
                  <a:pt x="466" y="1165"/>
                </a:lnTo>
                <a:lnTo>
                  <a:pt x="466" y="1165"/>
                </a:lnTo>
                <a:lnTo>
                  <a:pt x="465" y="1164"/>
                </a:lnTo>
                <a:lnTo>
                  <a:pt x="463" y="1163"/>
                </a:lnTo>
                <a:lnTo>
                  <a:pt x="458" y="1161"/>
                </a:lnTo>
                <a:lnTo>
                  <a:pt x="451" y="1160"/>
                </a:lnTo>
                <a:lnTo>
                  <a:pt x="443" y="1160"/>
                </a:lnTo>
                <a:lnTo>
                  <a:pt x="426" y="1161"/>
                </a:lnTo>
                <a:lnTo>
                  <a:pt x="420" y="1161"/>
                </a:lnTo>
                <a:lnTo>
                  <a:pt x="394" y="1151"/>
                </a:lnTo>
                <a:lnTo>
                  <a:pt x="380" y="1129"/>
                </a:lnTo>
                <a:lnTo>
                  <a:pt x="383" y="1115"/>
                </a:lnTo>
                <a:lnTo>
                  <a:pt x="318" y="996"/>
                </a:lnTo>
                <a:lnTo>
                  <a:pt x="311" y="930"/>
                </a:lnTo>
                <a:lnTo>
                  <a:pt x="372" y="938"/>
                </a:lnTo>
                <a:lnTo>
                  <a:pt x="416" y="906"/>
                </a:lnTo>
                <a:lnTo>
                  <a:pt x="416" y="906"/>
                </a:lnTo>
                <a:lnTo>
                  <a:pt x="412" y="892"/>
                </a:lnTo>
                <a:lnTo>
                  <a:pt x="403" y="859"/>
                </a:lnTo>
                <a:lnTo>
                  <a:pt x="399" y="840"/>
                </a:lnTo>
                <a:lnTo>
                  <a:pt x="395" y="821"/>
                </a:lnTo>
                <a:lnTo>
                  <a:pt x="394" y="804"/>
                </a:lnTo>
                <a:lnTo>
                  <a:pt x="394" y="790"/>
                </a:lnTo>
                <a:lnTo>
                  <a:pt x="394" y="790"/>
                </a:lnTo>
                <a:lnTo>
                  <a:pt x="395" y="770"/>
                </a:lnTo>
                <a:lnTo>
                  <a:pt x="395" y="761"/>
                </a:lnTo>
                <a:lnTo>
                  <a:pt x="394" y="755"/>
                </a:lnTo>
                <a:lnTo>
                  <a:pt x="393" y="749"/>
                </a:lnTo>
                <a:lnTo>
                  <a:pt x="390" y="743"/>
                </a:lnTo>
                <a:lnTo>
                  <a:pt x="386" y="740"/>
                </a:lnTo>
                <a:lnTo>
                  <a:pt x="383" y="736"/>
                </a:lnTo>
                <a:lnTo>
                  <a:pt x="383" y="736"/>
                </a:lnTo>
                <a:lnTo>
                  <a:pt x="374" y="732"/>
                </a:lnTo>
                <a:lnTo>
                  <a:pt x="364" y="730"/>
                </a:lnTo>
                <a:lnTo>
                  <a:pt x="354" y="729"/>
                </a:lnTo>
                <a:lnTo>
                  <a:pt x="329" y="725"/>
                </a:lnTo>
                <a:lnTo>
                  <a:pt x="314" y="649"/>
                </a:lnTo>
                <a:lnTo>
                  <a:pt x="332" y="643"/>
                </a:lnTo>
                <a:lnTo>
                  <a:pt x="332" y="643"/>
                </a:lnTo>
                <a:lnTo>
                  <a:pt x="327" y="638"/>
                </a:lnTo>
                <a:lnTo>
                  <a:pt x="315" y="626"/>
                </a:lnTo>
                <a:lnTo>
                  <a:pt x="309" y="617"/>
                </a:lnTo>
                <a:lnTo>
                  <a:pt x="304" y="607"/>
                </a:lnTo>
                <a:lnTo>
                  <a:pt x="298" y="595"/>
                </a:lnTo>
                <a:lnTo>
                  <a:pt x="296" y="581"/>
                </a:lnTo>
                <a:lnTo>
                  <a:pt x="296" y="581"/>
                </a:lnTo>
                <a:lnTo>
                  <a:pt x="275" y="364"/>
                </a:lnTo>
                <a:lnTo>
                  <a:pt x="275" y="364"/>
                </a:lnTo>
                <a:lnTo>
                  <a:pt x="280" y="355"/>
                </a:lnTo>
                <a:lnTo>
                  <a:pt x="284" y="347"/>
                </a:lnTo>
                <a:lnTo>
                  <a:pt x="285" y="343"/>
                </a:lnTo>
                <a:lnTo>
                  <a:pt x="285" y="340"/>
                </a:lnTo>
                <a:lnTo>
                  <a:pt x="285" y="340"/>
                </a:lnTo>
                <a:lnTo>
                  <a:pt x="278" y="282"/>
                </a:lnTo>
                <a:lnTo>
                  <a:pt x="271" y="245"/>
                </a:lnTo>
                <a:lnTo>
                  <a:pt x="269" y="233"/>
                </a:lnTo>
                <a:lnTo>
                  <a:pt x="267" y="227"/>
                </a:lnTo>
                <a:lnTo>
                  <a:pt x="267" y="227"/>
                </a:lnTo>
                <a:lnTo>
                  <a:pt x="248" y="209"/>
                </a:lnTo>
                <a:lnTo>
                  <a:pt x="235" y="196"/>
                </a:lnTo>
                <a:lnTo>
                  <a:pt x="227" y="187"/>
                </a:lnTo>
                <a:lnTo>
                  <a:pt x="227" y="187"/>
                </a:lnTo>
                <a:lnTo>
                  <a:pt x="217" y="169"/>
                </a:lnTo>
                <a:lnTo>
                  <a:pt x="217" y="169"/>
                </a:lnTo>
                <a:lnTo>
                  <a:pt x="221" y="168"/>
                </a:lnTo>
                <a:lnTo>
                  <a:pt x="226" y="167"/>
                </a:lnTo>
                <a:lnTo>
                  <a:pt x="231" y="163"/>
                </a:lnTo>
                <a:lnTo>
                  <a:pt x="238" y="158"/>
                </a:lnTo>
                <a:lnTo>
                  <a:pt x="243" y="150"/>
                </a:lnTo>
                <a:lnTo>
                  <a:pt x="247" y="141"/>
                </a:lnTo>
                <a:lnTo>
                  <a:pt x="249" y="131"/>
                </a:lnTo>
                <a:lnTo>
                  <a:pt x="249" y="131"/>
                </a:lnTo>
                <a:lnTo>
                  <a:pt x="251" y="119"/>
                </a:lnTo>
                <a:lnTo>
                  <a:pt x="251" y="109"/>
                </a:lnTo>
                <a:lnTo>
                  <a:pt x="249" y="92"/>
                </a:lnTo>
                <a:lnTo>
                  <a:pt x="247" y="83"/>
                </a:lnTo>
                <a:lnTo>
                  <a:pt x="245" y="80"/>
                </a:lnTo>
                <a:lnTo>
                  <a:pt x="245" y="80"/>
                </a:lnTo>
                <a:lnTo>
                  <a:pt x="248" y="76"/>
                </a:lnTo>
                <a:lnTo>
                  <a:pt x="252" y="67"/>
                </a:lnTo>
                <a:lnTo>
                  <a:pt x="253" y="62"/>
                </a:lnTo>
                <a:lnTo>
                  <a:pt x="253" y="56"/>
                </a:lnTo>
                <a:lnTo>
                  <a:pt x="252" y="48"/>
                </a:lnTo>
                <a:lnTo>
                  <a:pt x="249" y="40"/>
                </a:lnTo>
                <a:lnTo>
                  <a:pt x="249" y="40"/>
                </a:lnTo>
                <a:lnTo>
                  <a:pt x="243" y="26"/>
                </a:lnTo>
                <a:lnTo>
                  <a:pt x="239" y="16"/>
                </a:lnTo>
                <a:lnTo>
                  <a:pt x="236" y="9"/>
                </a:lnTo>
                <a:lnTo>
                  <a:pt x="235" y="8"/>
                </a:lnTo>
                <a:lnTo>
                  <a:pt x="235" y="8"/>
                </a:lnTo>
                <a:lnTo>
                  <a:pt x="221" y="4"/>
                </a:lnTo>
                <a:lnTo>
                  <a:pt x="209" y="0"/>
                </a:lnTo>
                <a:lnTo>
                  <a:pt x="209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/>
          <p:cNvSpPr>
            <a:spLocks noEditPoints="1"/>
          </p:cNvSpPr>
          <p:nvPr/>
        </p:nvSpPr>
        <p:spPr bwMode="auto">
          <a:xfrm>
            <a:off x="834320" y="4653448"/>
            <a:ext cx="667515" cy="1661532"/>
          </a:xfrm>
          <a:custGeom>
            <a:avLst/>
            <a:gdLst>
              <a:gd name="T0" fmla="*/ 311 w 460"/>
              <a:gd name="T1" fmla="*/ 21 h 1145"/>
              <a:gd name="T2" fmla="*/ 295 w 460"/>
              <a:gd name="T3" fmla="*/ 38 h 1145"/>
              <a:gd name="T4" fmla="*/ 296 w 460"/>
              <a:gd name="T5" fmla="*/ 45 h 1145"/>
              <a:gd name="T6" fmla="*/ 299 w 460"/>
              <a:gd name="T7" fmla="*/ 62 h 1145"/>
              <a:gd name="T8" fmla="*/ 291 w 460"/>
              <a:gd name="T9" fmla="*/ 84 h 1145"/>
              <a:gd name="T10" fmla="*/ 256 w 460"/>
              <a:gd name="T11" fmla="*/ 141 h 1145"/>
              <a:gd name="T12" fmla="*/ 160 w 460"/>
              <a:gd name="T13" fmla="*/ 169 h 1145"/>
              <a:gd name="T14" fmla="*/ 141 w 460"/>
              <a:gd name="T15" fmla="*/ 271 h 1145"/>
              <a:gd name="T16" fmla="*/ 101 w 460"/>
              <a:gd name="T17" fmla="*/ 444 h 1145"/>
              <a:gd name="T18" fmla="*/ 93 w 460"/>
              <a:gd name="T19" fmla="*/ 549 h 1145"/>
              <a:gd name="T20" fmla="*/ 90 w 460"/>
              <a:gd name="T21" fmla="*/ 595 h 1145"/>
              <a:gd name="T22" fmla="*/ 85 w 460"/>
              <a:gd name="T23" fmla="*/ 649 h 1145"/>
              <a:gd name="T24" fmla="*/ 38 w 460"/>
              <a:gd name="T25" fmla="*/ 654 h 1145"/>
              <a:gd name="T26" fmla="*/ 15 w 460"/>
              <a:gd name="T27" fmla="*/ 747 h 1145"/>
              <a:gd name="T28" fmla="*/ 13 w 460"/>
              <a:gd name="T29" fmla="*/ 845 h 1145"/>
              <a:gd name="T30" fmla="*/ 112 w 460"/>
              <a:gd name="T31" fmla="*/ 894 h 1145"/>
              <a:gd name="T32" fmla="*/ 177 w 460"/>
              <a:gd name="T33" fmla="*/ 925 h 1145"/>
              <a:gd name="T34" fmla="*/ 177 w 460"/>
              <a:gd name="T35" fmla="*/ 992 h 1145"/>
              <a:gd name="T36" fmla="*/ 179 w 460"/>
              <a:gd name="T37" fmla="*/ 1050 h 1145"/>
              <a:gd name="T38" fmla="*/ 224 w 460"/>
              <a:gd name="T39" fmla="*/ 1097 h 1145"/>
              <a:gd name="T40" fmla="*/ 237 w 460"/>
              <a:gd name="T41" fmla="*/ 1058 h 1145"/>
              <a:gd name="T42" fmla="*/ 246 w 460"/>
              <a:gd name="T43" fmla="*/ 943 h 1145"/>
              <a:gd name="T44" fmla="*/ 286 w 460"/>
              <a:gd name="T45" fmla="*/ 852 h 1145"/>
              <a:gd name="T46" fmla="*/ 295 w 460"/>
              <a:gd name="T47" fmla="*/ 752 h 1145"/>
              <a:gd name="T48" fmla="*/ 310 w 460"/>
              <a:gd name="T49" fmla="*/ 841 h 1145"/>
              <a:gd name="T50" fmla="*/ 304 w 460"/>
              <a:gd name="T51" fmla="*/ 947 h 1145"/>
              <a:gd name="T52" fmla="*/ 291 w 460"/>
              <a:gd name="T53" fmla="*/ 1044 h 1145"/>
              <a:gd name="T54" fmla="*/ 286 w 460"/>
              <a:gd name="T55" fmla="*/ 1071 h 1145"/>
              <a:gd name="T56" fmla="*/ 289 w 460"/>
              <a:gd name="T57" fmla="*/ 1123 h 1145"/>
              <a:gd name="T58" fmla="*/ 367 w 460"/>
              <a:gd name="T59" fmla="*/ 1142 h 1145"/>
              <a:gd name="T60" fmla="*/ 416 w 460"/>
              <a:gd name="T61" fmla="*/ 1138 h 1145"/>
              <a:gd name="T62" fmla="*/ 379 w 460"/>
              <a:gd name="T63" fmla="*/ 1101 h 1145"/>
              <a:gd name="T64" fmla="*/ 364 w 460"/>
              <a:gd name="T65" fmla="*/ 1067 h 1145"/>
              <a:gd name="T66" fmla="*/ 382 w 460"/>
              <a:gd name="T67" fmla="*/ 990 h 1145"/>
              <a:gd name="T68" fmla="*/ 401 w 460"/>
              <a:gd name="T69" fmla="*/ 732 h 1145"/>
              <a:gd name="T70" fmla="*/ 423 w 460"/>
              <a:gd name="T71" fmla="*/ 627 h 1145"/>
              <a:gd name="T72" fmla="*/ 424 w 460"/>
              <a:gd name="T73" fmla="*/ 606 h 1145"/>
              <a:gd name="T74" fmla="*/ 401 w 460"/>
              <a:gd name="T75" fmla="*/ 435 h 1145"/>
              <a:gd name="T76" fmla="*/ 442 w 460"/>
              <a:gd name="T77" fmla="*/ 443 h 1145"/>
              <a:gd name="T78" fmla="*/ 460 w 460"/>
              <a:gd name="T79" fmla="*/ 405 h 1145"/>
              <a:gd name="T80" fmla="*/ 453 w 460"/>
              <a:gd name="T81" fmla="*/ 354 h 1145"/>
              <a:gd name="T82" fmla="*/ 453 w 460"/>
              <a:gd name="T83" fmla="*/ 325 h 1145"/>
              <a:gd name="T84" fmla="*/ 434 w 460"/>
              <a:gd name="T85" fmla="*/ 218 h 1145"/>
              <a:gd name="T86" fmla="*/ 387 w 460"/>
              <a:gd name="T87" fmla="*/ 203 h 1145"/>
              <a:gd name="T88" fmla="*/ 366 w 460"/>
              <a:gd name="T89" fmla="*/ 195 h 1145"/>
              <a:gd name="T90" fmla="*/ 379 w 460"/>
              <a:gd name="T91" fmla="*/ 184 h 1145"/>
              <a:gd name="T92" fmla="*/ 412 w 460"/>
              <a:gd name="T93" fmla="*/ 165 h 1145"/>
              <a:gd name="T94" fmla="*/ 434 w 460"/>
              <a:gd name="T95" fmla="*/ 140 h 1145"/>
              <a:gd name="T96" fmla="*/ 427 w 460"/>
              <a:gd name="T97" fmla="*/ 99 h 1145"/>
              <a:gd name="T98" fmla="*/ 438 w 460"/>
              <a:gd name="T99" fmla="*/ 65 h 1145"/>
              <a:gd name="T100" fmla="*/ 423 w 460"/>
              <a:gd name="T101" fmla="*/ 27 h 1145"/>
              <a:gd name="T102" fmla="*/ 396 w 460"/>
              <a:gd name="T103" fmla="*/ 10 h 1145"/>
              <a:gd name="T104" fmla="*/ 351 w 460"/>
              <a:gd name="T105" fmla="*/ 2 h 1145"/>
              <a:gd name="T106" fmla="*/ 167 w 460"/>
              <a:gd name="T107" fmla="*/ 669 h 1145"/>
              <a:gd name="T108" fmla="*/ 149 w 460"/>
              <a:gd name="T109" fmla="*/ 649 h 1145"/>
              <a:gd name="T110" fmla="*/ 141 w 460"/>
              <a:gd name="T111" fmla="*/ 624 h 1145"/>
              <a:gd name="T112" fmla="*/ 146 w 460"/>
              <a:gd name="T113" fmla="*/ 586 h 1145"/>
              <a:gd name="T114" fmla="*/ 137 w 460"/>
              <a:gd name="T115" fmla="*/ 653 h 1145"/>
              <a:gd name="T116" fmla="*/ 115 w 460"/>
              <a:gd name="T117" fmla="*/ 657 h 1145"/>
              <a:gd name="T118" fmla="*/ 105 w 460"/>
              <a:gd name="T119" fmla="*/ 62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0" h="1145">
                <a:moveTo>
                  <a:pt x="331" y="8"/>
                </a:moveTo>
                <a:lnTo>
                  <a:pt x="331" y="8"/>
                </a:lnTo>
                <a:lnTo>
                  <a:pt x="323" y="13"/>
                </a:lnTo>
                <a:lnTo>
                  <a:pt x="318" y="17"/>
                </a:lnTo>
                <a:lnTo>
                  <a:pt x="312" y="20"/>
                </a:lnTo>
                <a:lnTo>
                  <a:pt x="312" y="20"/>
                </a:lnTo>
                <a:lnTo>
                  <a:pt x="311" y="21"/>
                </a:lnTo>
                <a:lnTo>
                  <a:pt x="310" y="23"/>
                </a:lnTo>
                <a:lnTo>
                  <a:pt x="311" y="28"/>
                </a:lnTo>
                <a:lnTo>
                  <a:pt x="311" y="28"/>
                </a:lnTo>
                <a:lnTo>
                  <a:pt x="310" y="30"/>
                </a:lnTo>
                <a:lnTo>
                  <a:pt x="310" y="31"/>
                </a:lnTo>
                <a:lnTo>
                  <a:pt x="306" y="34"/>
                </a:lnTo>
                <a:lnTo>
                  <a:pt x="295" y="38"/>
                </a:lnTo>
                <a:lnTo>
                  <a:pt x="295" y="38"/>
                </a:lnTo>
                <a:lnTo>
                  <a:pt x="292" y="39"/>
                </a:lnTo>
                <a:lnTo>
                  <a:pt x="291" y="40"/>
                </a:lnTo>
                <a:lnTo>
                  <a:pt x="291" y="43"/>
                </a:lnTo>
                <a:lnTo>
                  <a:pt x="293" y="43"/>
                </a:lnTo>
                <a:lnTo>
                  <a:pt x="293" y="43"/>
                </a:lnTo>
                <a:lnTo>
                  <a:pt x="296" y="45"/>
                </a:lnTo>
                <a:lnTo>
                  <a:pt x="299" y="46"/>
                </a:lnTo>
                <a:lnTo>
                  <a:pt x="300" y="49"/>
                </a:lnTo>
                <a:lnTo>
                  <a:pt x="291" y="54"/>
                </a:lnTo>
                <a:lnTo>
                  <a:pt x="297" y="54"/>
                </a:lnTo>
                <a:lnTo>
                  <a:pt x="297" y="54"/>
                </a:lnTo>
                <a:lnTo>
                  <a:pt x="299" y="57"/>
                </a:lnTo>
                <a:lnTo>
                  <a:pt x="299" y="62"/>
                </a:lnTo>
                <a:lnTo>
                  <a:pt x="300" y="69"/>
                </a:lnTo>
                <a:lnTo>
                  <a:pt x="300" y="69"/>
                </a:lnTo>
                <a:lnTo>
                  <a:pt x="299" y="70"/>
                </a:lnTo>
                <a:lnTo>
                  <a:pt x="296" y="72"/>
                </a:lnTo>
                <a:lnTo>
                  <a:pt x="293" y="77"/>
                </a:lnTo>
                <a:lnTo>
                  <a:pt x="291" y="84"/>
                </a:lnTo>
                <a:lnTo>
                  <a:pt x="291" y="84"/>
                </a:lnTo>
                <a:lnTo>
                  <a:pt x="291" y="90"/>
                </a:lnTo>
                <a:lnTo>
                  <a:pt x="291" y="95"/>
                </a:lnTo>
                <a:lnTo>
                  <a:pt x="293" y="105"/>
                </a:lnTo>
                <a:lnTo>
                  <a:pt x="297" y="114"/>
                </a:lnTo>
                <a:lnTo>
                  <a:pt x="270" y="139"/>
                </a:lnTo>
                <a:lnTo>
                  <a:pt x="270" y="139"/>
                </a:lnTo>
                <a:lnTo>
                  <a:pt x="256" y="141"/>
                </a:lnTo>
                <a:lnTo>
                  <a:pt x="233" y="147"/>
                </a:lnTo>
                <a:lnTo>
                  <a:pt x="233" y="147"/>
                </a:lnTo>
                <a:lnTo>
                  <a:pt x="179" y="155"/>
                </a:lnTo>
                <a:lnTo>
                  <a:pt x="179" y="155"/>
                </a:lnTo>
                <a:lnTo>
                  <a:pt x="173" y="158"/>
                </a:lnTo>
                <a:lnTo>
                  <a:pt x="164" y="165"/>
                </a:lnTo>
                <a:lnTo>
                  <a:pt x="160" y="169"/>
                </a:lnTo>
                <a:lnTo>
                  <a:pt x="156" y="174"/>
                </a:lnTo>
                <a:lnTo>
                  <a:pt x="152" y="181"/>
                </a:lnTo>
                <a:lnTo>
                  <a:pt x="152" y="188"/>
                </a:lnTo>
                <a:lnTo>
                  <a:pt x="152" y="188"/>
                </a:lnTo>
                <a:lnTo>
                  <a:pt x="150" y="200"/>
                </a:lnTo>
                <a:lnTo>
                  <a:pt x="147" y="220"/>
                </a:lnTo>
                <a:lnTo>
                  <a:pt x="141" y="271"/>
                </a:lnTo>
                <a:lnTo>
                  <a:pt x="132" y="319"/>
                </a:lnTo>
                <a:lnTo>
                  <a:pt x="127" y="343"/>
                </a:lnTo>
                <a:lnTo>
                  <a:pt x="127" y="343"/>
                </a:lnTo>
                <a:lnTo>
                  <a:pt x="119" y="375"/>
                </a:lnTo>
                <a:lnTo>
                  <a:pt x="108" y="418"/>
                </a:lnTo>
                <a:lnTo>
                  <a:pt x="108" y="418"/>
                </a:lnTo>
                <a:lnTo>
                  <a:pt x="101" y="444"/>
                </a:lnTo>
                <a:lnTo>
                  <a:pt x="94" y="478"/>
                </a:lnTo>
                <a:lnTo>
                  <a:pt x="85" y="523"/>
                </a:lnTo>
                <a:lnTo>
                  <a:pt x="85" y="523"/>
                </a:lnTo>
                <a:lnTo>
                  <a:pt x="86" y="525"/>
                </a:lnTo>
                <a:lnTo>
                  <a:pt x="90" y="527"/>
                </a:lnTo>
                <a:lnTo>
                  <a:pt x="97" y="530"/>
                </a:lnTo>
                <a:lnTo>
                  <a:pt x="93" y="549"/>
                </a:lnTo>
                <a:lnTo>
                  <a:pt x="100" y="552"/>
                </a:lnTo>
                <a:lnTo>
                  <a:pt x="100" y="552"/>
                </a:lnTo>
                <a:lnTo>
                  <a:pt x="96" y="567"/>
                </a:lnTo>
                <a:lnTo>
                  <a:pt x="93" y="579"/>
                </a:lnTo>
                <a:lnTo>
                  <a:pt x="90" y="590"/>
                </a:lnTo>
                <a:lnTo>
                  <a:pt x="90" y="590"/>
                </a:lnTo>
                <a:lnTo>
                  <a:pt x="90" y="595"/>
                </a:lnTo>
                <a:lnTo>
                  <a:pt x="92" y="600"/>
                </a:lnTo>
                <a:lnTo>
                  <a:pt x="93" y="602"/>
                </a:lnTo>
                <a:lnTo>
                  <a:pt x="96" y="608"/>
                </a:lnTo>
                <a:lnTo>
                  <a:pt x="96" y="608"/>
                </a:lnTo>
                <a:lnTo>
                  <a:pt x="97" y="617"/>
                </a:lnTo>
                <a:lnTo>
                  <a:pt x="97" y="620"/>
                </a:lnTo>
                <a:lnTo>
                  <a:pt x="85" y="649"/>
                </a:lnTo>
                <a:lnTo>
                  <a:pt x="85" y="649"/>
                </a:lnTo>
                <a:lnTo>
                  <a:pt x="71" y="647"/>
                </a:lnTo>
                <a:lnTo>
                  <a:pt x="55" y="649"/>
                </a:lnTo>
                <a:lnTo>
                  <a:pt x="55" y="649"/>
                </a:lnTo>
                <a:lnTo>
                  <a:pt x="47" y="650"/>
                </a:lnTo>
                <a:lnTo>
                  <a:pt x="42" y="651"/>
                </a:lnTo>
                <a:lnTo>
                  <a:pt x="38" y="654"/>
                </a:lnTo>
                <a:lnTo>
                  <a:pt x="38" y="654"/>
                </a:lnTo>
                <a:lnTo>
                  <a:pt x="36" y="666"/>
                </a:lnTo>
                <a:lnTo>
                  <a:pt x="30" y="688"/>
                </a:lnTo>
                <a:lnTo>
                  <a:pt x="25" y="711"/>
                </a:lnTo>
                <a:lnTo>
                  <a:pt x="19" y="728"/>
                </a:lnTo>
                <a:lnTo>
                  <a:pt x="19" y="728"/>
                </a:lnTo>
                <a:lnTo>
                  <a:pt x="15" y="747"/>
                </a:lnTo>
                <a:lnTo>
                  <a:pt x="8" y="780"/>
                </a:lnTo>
                <a:lnTo>
                  <a:pt x="0" y="822"/>
                </a:lnTo>
                <a:lnTo>
                  <a:pt x="0" y="822"/>
                </a:lnTo>
                <a:lnTo>
                  <a:pt x="3" y="830"/>
                </a:lnTo>
                <a:lnTo>
                  <a:pt x="8" y="841"/>
                </a:lnTo>
                <a:lnTo>
                  <a:pt x="8" y="841"/>
                </a:lnTo>
                <a:lnTo>
                  <a:pt x="13" y="845"/>
                </a:lnTo>
                <a:lnTo>
                  <a:pt x="22" y="849"/>
                </a:lnTo>
                <a:lnTo>
                  <a:pt x="48" y="859"/>
                </a:lnTo>
                <a:lnTo>
                  <a:pt x="77" y="871"/>
                </a:lnTo>
                <a:lnTo>
                  <a:pt x="89" y="876"/>
                </a:lnTo>
                <a:lnTo>
                  <a:pt x="97" y="882"/>
                </a:lnTo>
                <a:lnTo>
                  <a:pt x="97" y="882"/>
                </a:lnTo>
                <a:lnTo>
                  <a:pt x="112" y="894"/>
                </a:lnTo>
                <a:lnTo>
                  <a:pt x="127" y="905"/>
                </a:lnTo>
                <a:lnTo>
                  <a:pt x="142" y="915"/>
                </a:lnTo>
                <a:lnTo>
                  <a:pt x="156" y="921"/>
                </a:lnTo>
                <a:lnTo>
                  <a:pt x="156" y="921"/>
                </a:lnTo>
                <a:lnTo>
                  <a:pt x="161" y="924"/>
                </a:lnTo>
                <a:lnTo>
                  <a:pt x="167" y="925"/>
                </a:lnTo>
                <a:lnTo>
                  <a:pt x="177" y="925"/>
                </a:lnTo>
                <a:lnTo>
                  <a:pt x="187" y="925"/>
                </a:lnTo>
                <a:lnTo>
                  <a:pt x="187" y="925"/>
                </a:lnTo>
                <a:lnTo>
                  <a:pt x="186" y="951"/>
                </a:lnTo>
                <a:lnTo>
                  <a:pt x="182" y="973"/>
                </a:lnTo>
                <a:lnTo>
                  <a:pt x="180" y="984"/>
                </a:lnTo>
                <a:lnTo>
                  <a:pt x="177" y="992"/>
                </a:lnTo>
                <a:lnTo>
                  <a:pt x="177" y="992"/>
                </a:lnTo>
                <a:lnTo>
                  <a:pt x="175" y="999"/>
                </a:lnTo>
                <a:lnTo>
                  <a:pt x="173" y="1007"/>
                </a:lnTo>
                <a:lnTo>
                  <a:pt x="173" y="1015"/>
                </a:lnTo>
                <a:lnTo>
                  <a:pt x="173" y="1024"/>
                </a:lnTo>
                <a:lnTo>
                  <a:pt x="176" y="1039"/>
                </a:lnTo>
                <a:lnTo>
                  <a:pt x="179" y="1050"/>
                </a:lnTo>
                <a:lnTo>
                  <a:pt x="179" y="1050"/>
                </a:lnTo>
                <a:lnTo>
                  <a:pt x="182" y="1055"/>
                </a:lnTo>
                <a:lnTo>
                  <a:pt x="186" y="1062"/>
                </a:lnTo>
                <a:lnTo>
                  <a:pt x="198" y="1078"/>
                </a:lnTo>
                <a:lnTo>
                  <a:pt x="205" y="1086"/>
                </a:lnTo>
                <a:lnTo>
                  <a:pt x="213" y="1092"/>
                </a:lnTo>
                <a:lnTo>
                  <a:pt x="218" y="1096"/>
                </a:lnTo>
                <a:lnTo>
                  <a:pt x="224" y="1097"/>
                </a:lnTo>
                <a:lnTo>
                  <a:pt x="224" y="1097"/>
                </a:lnTo>
                <a:lnTo>
                  <a:pt x="227" y="1097"/>
                </a:lnTo>
                <a:lnTo>
                  <a:pt x="228" y="1096"/>
                </a:lnTo>
                <a:lnTo>
                  <a:pt x="232" y="1090"/>
                </a:lnTo>
                <a:lnTo>
                  <a:pt x="233" y="1084"/>
                </a:lnTo>
                <a:lnTo>
                  <a:pt x="236" y="1075"/>
                </a:lnTo>
                <a:lnTo>
                  <a:pt x="237" y="1058"/>
                </a:lnTo>
                <a:lnTo>
                  <a:pt x="237" y="1045"/>
                </a:lnTo>
                <a:lnTo>
                  <a:pt x="237" y="1045"/>
                </a:lnTo>
                <a:lnTo>
                  <a:pt x="235" y="1017"/>
                </a:lnTo>
                <a:lnTo>
                  <a:pt x="233" y="994"/>
                </a:lnTo>
                <a:lnTo>
                  <a:pt x="244" y="994"/>
                </a:lnTo>
                <a:lnTo>
                  <a:pt x="246" y="943"/>
                </a:lnTo>
                <a:lnTo>
                  <a:pt x="246" y="943"/>
                </a:lnTo>
                <a:lnTo>
                  <a:pt x="248" y="930"/>
                </a:lnTo>
                <a:lnTo>
                  <a:pt x="252" y="915"/>
                </a:lnTo>
                <a:lnTo>
                  <a:pt x="259" y="898"/>
                </a:lnTo>
                <a:lnTo>
                  <a:pt x="263" y="889"/>
                </a:lnTo>
                <a:lnTo>
                  <a:pt x="263" y="889"/>
                </a:lnTo>
                <a:lnTo>
                  <a:pt x="281" y="861"/>
                </a:lnTo>
                <a:lnTo>
                  <a:pt x="286" y="852"/>
                </a:lnTo>
                <a:lnTo>
                  <a:pt x="292" y="841"/>
                </a:lnTo>
                <a:lnTo>
                  <a:pt x="296" y="830"/>
                </a:lnTo>
                <a:lnTo>
                  <a:pt x="297" y="820"/>
                </a:lnTo>
                <a:lnTo>
                  <a:pt x="297" y="820"/>
                </a:lnTo>
                <a:lnTo>
                  <a:pt x="297" y="807"/>
                </a:lnTo>
                <a:lnTo>
                  <a:pt x="297" y="790"/>
                </a:lnTo>
                <a:lnTo>
                  <a:pt x="295" y="752"/>
                </a:lnTo>
                <a:lnTo>
                  <a:pt x="291" y="705"/>
                </a:lnTo>
                <a:lnTo>
                  <a:pt x="291" y="705"/>
                </a:lnTo>
                <a:lnTo>
                  <a:pt x="311" y="795"/>
                </a:lnTo>
                <a:lnTo>
                  <a:pt x="311" y="795"/>
                </a:lnTo>
                <a:lnTo>
                  <a:pt x="311" y="805"/>
                </a:lnTo>
                <a:lnTo>
                  <a:pt x="311" y="822"/>
                </a:lnTo>
                <a:lnTo>
                  <a:pt x="310" y="841"/>
                </a:lnTo>
                <a:lnTo>
                  <a:pt x="306" y="857"/>
                </a:lnTo>
                <a:lnTo>
                  <a:pt x="306" y="857"/>
                </a:lnTo>
                <a:lnTo>
                  <a:pt x="304" y="864"/>
                </a:lnTo>
                <a:lnTo>
                  <a:pt x="304" y="875"/>
                </a:lnTo>
                <a:lnTo>
                  <a:pt x="304" y="902"/>
                </a:lnTo>
                <a:lnTo>
                  <a:pt x="304" y="928"/>
                </a:lnTo>
                <a:lnTo>
                  <a:pt x="304" y="947"/>
                </a:lnTo>
                <a:lnTo>
                  <a:pt x="304" y="947"/>
                </a:lnTo>
                <a:lnTo>
                  <a:pt x="301" y="962"/>
                </a:lnTo>
                <a:lnTo>
                  <a:pt x="297" y="973"/>
                </a:lnTo>
                <a:lnTo>
                  <a:pt x="297" y="973"/>
                </a:lnTo>
                <a:lnTo>
                  <a:pt x="295" y="985"/>
                </a:lnTo>
                <a:lnTo>
                  <a:pt x="293" y="1003"/>
                </a:lnTo>
                <a:lnTo>
                  <a:pt x="291" y="1044"/>
                </a:lnTo>
                <a:lnTo>
                  <a:pt x="291" y="1044"/>
                </a:lnTo>
                <a:lnTo>
                  <a:pt x="289" y="1058"/>
                </a:lnTo>
                <a:lnTo>
                  <a:pt x="286" y="1063"/>
                </a:lnTo>
                <a:lnTo>
                  <a:pt x="285" y="1065"/>
                </a:lnTo>
                <a:lnTo>
                  <a:pt x="285" y="1067"/>
                </a:lnTo>
                <a:lnTo>
                  <a:pt x="285" y="1067"/>
                </a:lnTo>
                <a:lnTo>
                  <a:pt x="286" y="1071"/>
                </a:lnTo>
                <a:lnTo>
                  <a:pt x="288" y="1075"/>
                </a:lnTo>
                <a:lnTo>
                  <a:pt x="291" y="1078"/>
                </a:lnTo>
                <a:lnTo>
                  <a:pt x="291" y="1078"/>
                </a:lnTo>
                <a:lnTo>
                  <a:pt x="289" y="1100"/>
                </a:lnTo>
                <a:lnTo>
                  <a:pt x="288" y="1115"/>
                </a:lnTo>
                <a:lnTo>
                  <a:pt x="289" y="1123"/>
                </a:lnTo>
                <a:lnTo>
                  <a:pt x="289" y="1123"/>
                </a:lnTo>
                <a:lnTo>
                  <a:pt x="293" y="1125"/>
                </a:lnTo>
                <a:lnTo>
                  <a:pt x="300" y="1127"/>
                </a:lnTo>
                <a:lnTo>
                  <a:pt x="315" y="1130"/>
                </a:lnTo>
                <a:lnTo>
                  <a:pt x="315" y="1130"/>
                </a:lnTo>
                <a:lnTo>
                  <a:pt x="356" y="1141"/>
                </a:lnTo>
                <a:lnTo>
                  <a:pt x="356" y="1141"/>
                </a:lnTo>
                <a:lnTo>
                  <a:pt x="367" y="1142"/>
                </a:lnTo>
                <a:lnTo>
                  <a:pt x="385" y="1144"/>
                </a:lnTo>
                <a:lnTo>
                  <a:pt x="401" y="1145"/>
                </a:lnTo>
                <a:lnTo>
                  <a:pt x="409" y="1145"/>
                </a:lnTo>
                <a:lnTo>
                  <a:pt x="409" y="1145"/>
                </a:lnTo>
                <a:lnTo>
                  <a:pt x="412" y="1144"/>
                </a:lnTo>
                <a:lnTo>
                  <a:pt x="415" y="1141"/>
                </a:lnTo>
                <a:lnTo>
                  <a:pt x="416" y="1138"/>
                </a:lnTo>
                <a:lnTo>
                  <a:pt x="416" y="1134"/>
                </a:lnTo>
                <a:lnTo>
                  <a:pt x="416" y="1134"/>
                </a:lnTo>
                <a:lnTo>
                  <a:pt x="415" y="1131"/>
                </a:lnTo>
                <a:lnTo>
                  <a:pt x="411" y="1127"/>
                </a:lnTo>
                <a:lnTo>
                  <a:pt x="400" y="1118"/>
                </a:lnTo>
                <a:lnTo>
                  <a:pt x="379" y="1101"/>
                </a:lnTo>
                <a:lnTo>
                  <a:pt x="379" y="1101"/>
                </a:lnTo>
                <a:lnTo>
                  <a:pt x="372" y="1095"/>
                </a:lnTo>
                <a:lnTo>
                  <a:pt x="364" y="1084"/>
                </a:lnTo>
                <a:lnTo>
                  <a:pt x="353" y="1070"/>
                </a:lnTo>
                <a:lnTo>
                  <a:pt x="353" y="1070"/>
                </a:lnTo>
                <a:lnTo>
                  <a:pt x="359" y="1069"/>
                </a:lnTo>
                <a:lnTo>
                  <a:pt x="363" y="1069"/>
                </a:lnTo>
                <a:lnTo>
                  <a:pt x="364" y="1067"/>
                </a:lnTo>
                <a:lnTo>
                  <a:pt x="364" y="1067"/>
                </a:lnTo>
                <a:lnTo>
                  <a:pt x="367" y="1062"/>
                </a:lnTo>
                <a:lnTo>
                  <a:pt x="371" y="1055"/>
                </a:lnTo>
                <a:lnTo>
                  <a:pt x="371" y="1055"/>
                </a:lnTo>
                <a:lnTo>
                  <a:pt x="372" y="1048"/>
                </a:lnTo>
                <a:lnTo>
                  <a:pt x="375" y="1033"/>
                </a:lnTo>
                <a:lnTo>
                  <a:pt x="382" y="990"/>
                </a:lnTo>
                <a:lnTo>
                  <a:pt x="393" y="915"/>
                </a:lnTo>
                <a:lnTo>
                  <a:pt x="393" y="915"/>
                </a:lnTo>
                <a:lnTo>
                  <a:pt x="394" y="886"/>
                </a:lnTo>
                <a:lnTo>
                  <a:pt x="397" y="838"/>
                </a:lnTo>
                <a:lnTo>
                  <a:pt x="401" y="760"/>
                </a:lnTo>
                <a:lnTo>
                  <a:pt x="401" y="760"/>
                </a:lnTo>
                <a:lnTo>
                  <a:pt x="401" y="732"/>
                </a:lnTo>
                <a:lnTo>
                  <a:pt x="400" y="688"/>
                </a:lnTo>
                <a:lnTo>
                  <a:pt x="398" y="647"/>
                </a:lnTo>
                <a:lnTo>
                  <a:pt x="398" y="628"/>
                </a:lnTo>
                <a:lnTo>
                  <a:pt x="398" y="628"/>
                </a:lnTo>
                <a:lnTo>
                  <a:pt x="401" y="628"/>
                </a:lnTo>
                <a:lnTo>
                  <a:pt x="405" y="627"/>
                </a:lnTo>
                <a:lnTo>
                  <a:pt x="423" y="627"/>
                </a:lnTo>
                <a:lnTo>
                  <a:pt x="423" y="627"/>
                </a:lnTo>
                <a:lnTo>
                  <a:pt x="426" y="625"/>
                </a:lnTo>
                <a:lnTo>
                  <a:pt x="427" y="624"/>
                </a:lnTo>
                <a:lnTo>
                  <a:pt x="428" y="623"/>
                </a:lnTo>
                <a:lnTo>
                  <a:pt x="428" y="620"/>
                </a:lnTo>
                <a:lnTo>
                  <a:pt x="427" y="613"/>
                </a:lnTo>
                <a:lnTo>
                  <a:pt x="424" y="606"/>
                </a:lnTo>
                <a:lnTo>
                  <a:pt x="417" y="590"/>
                </a:lnTo>
                <a:lnTo>
                  <a:pt x="415" y="582"/>
                </a:lnTo>
                <a:lnTo>
                  <a:pt x="413" y="575"/>
                </a:lnTo>
                <a:lnTo>
                  <a:pt x="413" y="575"/>
                </a:lnTo>
                <a:lnTo>
                  <a:pt x="412" y="546"/>
                </a:lnTo>
                <a:lnTo>
                  <a:pt x="408" y="499"/>
                </a:lnTo>
                <a:lnTo>
                  <a:pt x="401" y="435"/>
                </a:lnTo>
                <a:lnTo>
                  <a:pt x="401" y="435"/>
                </a:lnTo>
                <a:lnTo>
                  <a:pt x="411" y="439"/>
                </a:lnTo>
                <a:lnTo>
                  <a:pt x="420" y="443"/>
                </a:lnTo>
                <a:lnTo>
                  <a:pt x="431" y="445"/>
                </a:lnTo>
                <a:lnTo>
                  <a:pt x="431" y="445"/>
                </a:lnTo>
                <a:lnTo>
                  <a:pt x="436" y="445"/>
                </a:lnTo>
                <a:lnTo>
                  <a:pt x="442" y="443"/>
                </a:lnTo>
                <a:lnTo>
                  <a:pt x="447" y="437"/>
                </a:lnTo>
                <a:lnTo>
                  <a:pt x="451" y="432"/>
                </a:lnTo>
                <a:lnTo>
                  <a:pt x="454" y="425"/>
                </a:lnTo>
                <a:lnTo>
                  <a:pt x="457" y="418"/>
                </a:lnTo>
                <a:lnTo>
                  <a:pt x="458" y="411"/>
                </a:lnTo>
                <a:lnTo>
                  <a:pt x="460" y="405"/>
                </a:lnTo>
                <a:lnTo>
                  <a:pt x="460" y="405"/>
                </a:lnTo>
                <a:lnTo>
                  <a:pt x="457" y="392"/>
                </a:lnTo>
                <a:lnTo>
                  <a:pt x="453" y="379"/>
                </a:lnTo>
                <a:lnTo>
                  <a:pt x="446" y="362"/>
                </a:lnTo>
                <a:lnTo>
                  <a:pt x="446" y="362"/>
                </a:lnTo>
                <a:lnTo>
                  <a:pt x="446" y="361"/>
                </a:lnTo>
                <a:lnTo>
                  <a:pt x="449" y="358"/>
                </a:lnTo>
                <a:lnTo>
                  <a:pt x="453" y="354"/>
                </a:lnTo>
                <a:lnTo>
                  <a:pt x="453" y="354"/>
                </a:lnTo>
                <a:lnTo>
                  <a:pt x="454" y="349"/>
                </a:lnTo>
                <a:lnTo>
                  <a:pt x="454" y="343"/>
                </a:lnTo>
                <a:lnTo>
                  <a:pt x="454" y="336"/>
                </a:lnTo>
                <a:lnTo>
                  <a:pt x="454" y="336"/>
                </a:lnTo>
                <a:lnTo>
                  <a:pt x="453" y="332"/>
                </a:lnTo>
                <a:lnTo>
                  <a:pt x="453" y="325"/>
                </a:lnTo>
                <a:lnTo>
                  <a:pt x="453" y="325"/>
                </a:lnTo>
                <a:lnTo>
                  <a:pt x="451" y="323"/>
                </a:lnTo>
                <a:lnTo>
                  <a:pt x="450" y="317"/>
                </a:lnTo>
                <a:lnTo>
                  <a:pt x="446" y="310"/>
                </a:lnTo>
                <a:lnTo>
                  <a:pt x="446" y="310"/>
                </a:lnTo>
                <a:lnTo>
                  <a:pt x="434" y="218"/>
                </a:lnTo>
                <a:lnTo>
                  <a:pt x="434" y="218"/>
                </a:lnTo>
                <a:lnTo>
                  <a:pt x="432" y="216"/>
                </a:lnTo>
                <a:lnTo>
                  <a:pt x="427" y="214"/>
                </a:lnTo>
                <a:lnTo>
                  <a:pt x="427" y="214"/>
                </a:lnTo>
                <a:lnTo>
                  <a:pt x="419" y="211"/>
                </a:lnTo>
                <a:lnTo>
                  <a:pt x="406" y="208"/>
                </a:lnTo>
                <a:lnTo>
                  <a:pt x="387" y="203"/>
                </a:lnTo>
                <a:lnTo>
                  <a:pt x="387" y="203"/>
                </a:lnTo>
                <a:lnTo>
                  <a:pt x="387" y="201"/>
                </a:lnTo>
                <a:lnTo>
                  <a:pt x="387" y="201"/>
                </a:lnTo>
                <a:lnTo>
                  <a:pt x="387" y="199"/>
                </a:lnTo>
                <a:lnTo>
                  <a:pt x="387" y="199"/>
                </a:lnTo>
                <a:lnTo>
                  <a:pt x="385" y="197"/>
                </a:lnTo>
                <a:lnTo>
                  <a:pt x="378" y="196"/>
                </a:lnTo>
                <a:lnTo>
                  <a:pt x="366" y="195"/>
                </a:lnTo>
                <a:lnTo>
                  <a:pt x="366" y="195"/>
                </a:lnTo>
                <a:lnTo>
                  <a:pt x="364" y="195"/>
                </a:lnTo>
                <a:lnTo>
                  <a:pt x="364" y="195"/>
                </a:lnTo>
                <a:lnTo>
                  <a:pt x="366" y="195"/>
                </a:lnTo>
                <a:lnTo>
                  <a:pt x="366" y="195"/>
                </a:lnTo>
                <a:lnTo>
                  <a:pt x="372" y="189"/>
                </a:lnTo>
                <a:lnTo>
                  <a:pt x="379" y="184"/>
                </a:lnTo>
                <a:lnTo>
                  <a:pt x="379" y="184"/>
                </a:lnTo>
                <a:lnTo>
                  <a:pt x="383" y="181"/>
                </a:lnTo>
                <a:lnTo>
                  <a:pt x="389" y="177"/>
                </a:lnTo>
                <a:lnTo>
                  <a:pt x="401" y="173"/>
                </a:lnTo>
                <a:lnTo>
                  <a:pt x="401" y="173"/>
                </a:lnTo>
                <a:lnTo>
                  <a:pt x="406" y="170"/>
                </a:lnTo>
                <a:lnTo>
                  <a:pt x="412" y="165"/>
                </a:lnTo>
                <a:lnTo>
                  <a:pt x="419" y="158"/>
                </a:lnTo>
                <a:lnTo>
                  <a:pt x="419" y="158"/>
                </a:lnTo>
                <a:lnTo>
                  <a:pt x="423" y="155"/>
                </a:lnTo>
                <a:lnTo>
                  <a:pt x="423" y="155"/>
                </a:lnTo>
                <a:lnTo>
                  <a:pt x="424" y="154"/>
                </a:lnTo>
                <a:lnTo>
                  <a:pt x="428" y="150"/>
                </a:lnTo>
                <a:lnTo>
                  <a:pt x="434" y="140"/>
                </a:lnTo>
                <a:lnTo>
                  <a:pt x="434" y="140"/>
                </a:lnTo>
                <a:lnTo>
                  <a:pt x="434" y="140"/>
                </a:lnTo>
                <a:lnTo>
                  <a:pt x="432" y="139"/>
                </a:lnTo>
                <a:lnTo>
                  <a:pt x="427" y="137"/>
                </a:lnTo>
                <a:lnTo>
                  <a:pt x="420" y="136"/>
                </a:lnTo>
                <a:lnTo>
                  <a:pt x="424" y="128"/>
                </a:lnTo>
                <a:lnTo>
                  <a:pt x="427" y="99"/>
                </a:lnTo>
                <a:lnTo>
                  <a:pt x="427" y="99"/>
                </a:lnTo>
                <a:lnTo>
                  <a:pt x="431" y="95"/>
                </a:lnTo>
                <a:lnTo>
                  <a:pt x="435" y="90"/>
                </a:lnTo>
                <a:lnTo>
                  <a:pt x="435" y="90"/>
                </a:lnTo>
                <a:lnTo>
                  <a:pt x="436" y="80"/>
                </a:lnTo>
                <a:lnTo>
                  <a:pt x="438" y="65"/>
                </a:lnTo>
                <a:lnTo>
                  <a:pt x="438" y="65"/>
                </a:lnTo>
                <a:lnTo>
                  <a:pt x="438" y="60"/>
                </a:lnTo>
                <a:lnTo>
                  <a:pt x="436" y="54"/>
                </a:lnTo>
                <a:lnTo>
                  <a:pt x="434" y="46"/>
                </a:lnTo>
                <a:lnTo>
                  <a:pt x="434" y="46"/>
                </a:lnTo>
                <a:lnTo>
                  <a:pt x="431" y="40"/>
                </a:lnTo>
                <a:lnTo>
                  <a:pt x="427" y="34"/>
                </a:lnTo>
                <a:lnTo>
                  <a:pt x="423" y="27"/>
                </a:lnTo>
                <a:lnTo>
                  <a:pt x="419" y="23"/>
                </a:lnTo>
                <a:lnTo>
                  <a:pt x="419" y="23"/>
                </a:lnTo>
                <a:lnTo>
                  <a:pt x="412" y="19"/>
                </a:lnTo>
                <a:lnTo>
                  <a:pt x="405" y="16"/>
                </a:lnTo>
                <a:lnTo>
                  <a:pt x="397" y="12"/>
                </a:lnTo>
                <a:lnTo>
                  <a:pt x="397" y="12"/>
                </a:lnTo>
                <a:lnTo>
                  <a:pt x="396" y="10"/>
                </a:lnTo>
                <a:lnTo>
                  <a:pt x="394" y="8"/>
                </a:lnTo>
                <a:lnTo>
                  <a:pt x="389" y="5"/>
                </a:lnTo>
                <a:lnTo>
                  <a:pt x="379" y="1"/>
                </a:lnTo>
                <a:lnTo>
                  <a:pt x="379" y="1"/>
                </a:lnTo>
                <a:lnTo>
                  <a:pt x="372" y="0"/>
                </a:lnTo>
                <a:lnTo>
                  <a:pt x="366" y="0"/>
                </a:lnTo>
                <a:lnTo>
                  <a:pt x="351" y="2"/>
                </a:lnTo>
                <a:lnTo>
                  <a:pt x="337" y="5"/>
                </a:lnTo>
                <a:lnTo>
                  <a:pt x="331" y="8"/>
                </a:lnTo>
                <a:lnTo>
                  <a:pt x="331" y="8"/>
                </a:lnTo>
                <a:close/>
                <a:moveTo>
                  <a:pt x="146" y="586"/>
                </a:moveTo>
                <a:lnTo>
                  <a:pt x="160" y="587"/>
                </a:lnTo>
                <a:lnTo>
                  <a:pt x="160" y="587"/>
                </a:lnTo>
                <a:lnTo>
                  <a:pt x="167" y="669"/>
                </a:lnTo>
                <a:lnTo>
                  <a:pt x="167" y="669"/>
                </a:lnTo>
                <a:lnTo>
                  <a:pt x="168" y="687"/>
                </a:lnTo>
                <a:lnTo>
                  <a:pt x="152" y="673"/>
                </a:lnTo>
                <a:lnTo>
                  <a:pt x="152" y="673"/>
                </a:lnTo>
                <a:lnTo>
                  <a:pt x="150" y="662"/>
                </a:lnTo>
                <a:lnTo>
                  <a:pt x="149" y="649"/>
                </a:lnTo>
                <a:lnTo>
                  <a:pt x="149" y="649"/>
                </a:lnTo>
                <a:lnTo>
                  <a:pt x="146" y="643"/>
                </a:lnTo>
                <a:lnTo>
                  <a:pt x="142" y="638"/>
                </a:lnTo>
                <a:lnTo>
                  <a:pt x="142" y="638"/>
                </a:lnTo>
                <a:lnTo>
                  <a:pt x="141" y="634"/>
                </a:lnTo>
                <a:lnTo>
                  <a:pt x="141" y="630"/>
                </a:lnTo>
                <a:lnTo>
                  <a:pt x="141" y="624"/>
                </a:lnTo>
                <a:lnTo>
                  <a:pt x="141" y="624"/>
                </a:lnTo>
                <a:lnTo>
                  <a:pt x="145" y="624"/>
                </a:lnTo>
                <a:lnTo>
                  <a:pt x="147" y="623"/>
                </a:lnTo>
                <a:lnTo>
                  <a:pt x="149" y="620"/>
                </a:lnTo>
                <a:lnTo>
                  <a:pt x="149" y="620"/>
                </a:lnTo>
                <a:lnTo>
                  <a:pt x="149" y="612"/>
                </a:lnTo>
                <a:lnTo>
                  <a:pt x="149" y="601"/>
                </a:lnTo>
                <a:lnTo>
                  <a:pt x="146" y="586"/>
                </a:lnTo>
                <a:lnTo>
                  <a:pt x="146" y="586"/>
                </a:lnTo>
                <a:close/>
                <a:moveTo>
                  <a:pt x="130" y="638"/>
                </a:moveTo>
                <a:lnTo>
                  <a:pt x="130" y="638"/>
                </a:lnTo>
                <a:lnTo>
                  <a:pt x="132" y="643"/>
                </a:lnTo>
                <a:lnTo>
                  <a:pt x="135" y="647"/>
                </a:lnTo>
                <a:lnTo>
                  <a:pt x="137" y="653"/>
                </a:lnTo>
                <a:lnTo>
                  <a:pt x="137" y="653"/>
                </a:lnTo>
                <a:lnTo>
                  <a:pt x="135" y="661"/>
                </a:lnTo>
                <a:lnTo>
                  <a:pt x="137" y="665"/>
                </a:lnTo>
                <a:lnTo>
                  <a:pt x="130" y="658"/>
                </a:lnTo>
                <a:lnTo>
                  <a:pt x="130" y="638"/>
                </a:lnTo>
                <a:close/>
                <a:moveTo>
                  <a:pt x="105" y="627"/>
                </a:moveTo>
                <a:lnTo>
                  <a:pt x="115" y="628"/>
                </a:lnTo>
                <a:lnTo>
                  <a:pt x="115" y="657"/>
                </a:lnTo>
                <a:lnTo>
                  <a:pt x="101" y="653"/>
                </a:lnTo>
                <a:lnTo>
                  <a:pt x="101" y="653"/>
                </a:lnTo>
                <a:lnTo>
                  <a:pt x="104" y="642"/>
                </a:lnTo>
                <a:lnTo>
                  <a:pt x="104" y="642"/>
                </a:lnTo>
                <a:lnTo>
                  <a:pt x="105" y="631"/>
                </a:lnTo>
                <a:lnTo>
                  <a:pt x="105" y="627"/>
                </a:lnTo>
                <a:lnTo>
                  <a:pt x="105" y="6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2823737" y="4642187"/>
            <a:ext cx="588323" cy="1677865"/>
          </a:xfrm>
          <a:custGeom>
            <a:avLst/>
            <a:gdLst>
              <a:gd name="T0" fmla="*/ 44 w 385"/>
              <a:gd name="T1" fmla="*/ 582 h 1098"/>
              <a:gd name="T2" fmla="*/ 49 w 385"/>
              <a:gd name="T3" fmla="*/ 616 h 1098"/>
              <a:gd name="T4" fmla="*/ 61 w 385"/>
              <a:gd name="T5" fmla="*/ 630 h 1098"/>
              <a:gd name="T6" fmla="*/ 26 w 385"/>
              <a:gd name="T7" fmla="*/ 670 h 1098"/>
              <a:gd name="T8" fmla="*/ 24 w 385"/>
              <a:gd name="T9" fmla="*/ 734 h 1098"/>
              <a:gd name="T10" fmla="*/ 3 w 385"/>
              <a:gd name="T11" fmla="*/ 837 h 1098"/>
              <a:gd name="T12" fmla="*/ 44 w 385"/>
              <a:gd name="T13" fmla="*/ 851 h 1098"/>
              <a:gd name="T14" fmla="*/ 112 w 385"/>
              <a:gd name="T15" fmla="*/ 829 h 1098"/>
              <a:gd name="T16" fmla="*/ 149 w 385"/>
              <a:gd name="T17" fmla="*/ 867 h 1098"/>
              <a:gd name="T18" fmla="*/ 173 w 385"/>
              <a:gd name="T19" fmla="*/ 933 h 1098"/>
              <a:gd name="T20" fmla="*/ 170 w 385"/>
              <a:gd name="T21" fmla="*/ 979 h 1098"/>
              <a:gd name="T22" fmla="*/ 168 w 385"/>
              <a:gd name="T23" fmla="*/ 1025 h 1098"/>
              <a:gd name="T24" fmla="*/ 170 w 385"/>
              <a:gd name="T25" fmla="*/ 1053 h 1098"/>
              <a:gd name="T26" fmla="*/ 198 w 385"/>
              <a:gd name="T27" fmla="*/ 1065 h 1098"/>
              <a:gd name="T28" fmla="*/ 219 w 385"/>
              <a:gd name="T29" fmla="*/ 1080 h 1098"/>
              <a:gd name="T30" fmla="*/ 263 w 385"/>
              <a:gd name="T31" fmla="*/ 1097 h 1098"/>
              <a:gd name="T32" fmla="*/ 317 w 385"/>
              <a:gd name="T33" fmla="*/ 1088 h 1098"/>
              <a:gd name="T34" fmla="*/ 288 w 385"/>
              <a:gd name="T35" fmla="*/ 1045 h 1098"/>
              <a:gd name="T36" fmla="*/ 288 w 385"/>
              <a:gd name="T37" fmla="*/ 1014 h 1098"/>
              <a:gd name="T38" fmla="*/ 317 w 385"/>
              <a:gd name="T39" fmla="*/ 674 h 1098"/>
              <a:gd name="T40" fmla="*/ 346 w 385"/>
              <a:gd name="T41" fmla="*/ 565 h 1098"/>
              <a:gd name="T42" fmla="*/ 354 w 385"/>
              <a:gd name="T43" fmla="*/ 616 h 1098"/>
              <a:gd name="T44" fmla="*/ 354 w 385"/>
              <a:gd name="T45" fmla="*/ 628 h 1098"/>
              <a:gd name="T46" fmla="*/ 367 w 385"/>
              <a:gd name="T47" fmla="*/ 628 h 1098"/>
              <a:gd name="T48" fmla="*/ 383 w 385"/>
              <a:gd name="T49" fmla="*/ 614 h 1098"/>
              <a:gd name="T50" fmla="*/ 380 w 385"/>
              <a:gd name="T51" fmla="*/ 561 h 1098"/>
              <a:gd name="T52" fmla="*/ 363 w 385"/>
              <a:gd name="T53" fmla="*/ 329 h 1098"/>
              <a:gd name="T54" fmla="*/ 333 w 385"/>
              <a:gd name="T55" fmla="*/ 228 h 1098"/>
              <a:gd name="T56" fmla="*/ 277 w 385"/>
              <a:gd name="T57" fmla="*/ 178 h 1098"/>
              <a:gd name="T58" fmla="*/ 236 w 385"/>
              <a:gd name="T59" fmla="*/ 139 h 1098"/>
              <a:gd name="T60" fmla="*/ 254 w 385"/>
              <a:gd name="T61" fmla="*/ 120 h 1098"/>
              <a:gd name="T62" fmla="*/ 254 w 385"/>
              <a:gd name="T63" fmla="*/ 90 h 1098"/>
              <a:gd name="T64" fmla="*/ 242 w 385"/>
              <a:gd name="T65" fmla="*/ 29 h 1098"/>
              <a:gd name="T66" fmla="*/ 226 w 385"/>
              <a:gd name="T67" fmla="*/ 16 h 1098"/>
              <a:gd name="T68" fmla="*/ 210 w 385"/>
              <a:gd name="T69" fmla="*/ 5 h 1098"/>
              <a:gd name="T70" fmla="*/ 176 w 385"/>
              <a:gd name="T71" fmla="*/ 9 h 1098"/>
              <a:gd name="T72" fmla="*/ 149 w 385"/>
              <a:gd name="T73" fmla="*/ 24 h 1098"/>
              <a:gd name="T74" fmla="*/ 141 w 385"/>
              <a:gd name="T75" fmla="*/ 41 h 1098"/>
              <a:gd name="T76" fmla="*/ 139 w 385"/>
              <a:gd name="T77" fmla="*/ 63 h 1098"/>
              <a:gd name="T78" fmla="*/ 141 w 385"/>
              <a:gd name="T79" fmla="*/ 87 h 1098"/>
              <a:gd name="T80" fmla="*/ 151 w 385"/>
              <a:gd name="T81" fmla="*/ 142 h 1098"/>
              <a:gd name="T82" fmla="*/ 152 w 385"/>
              <a:gd name="T83" fmla="*/ 169 h 1098"/>
              <a:gd name="T84" fmla="*/ 96 w 385"/>
              <a:gd name="T85" fmla="*/ 189 h 1098"/>
              <a:gd name="T86" fmla="*/ 46 w 385"/>
              <a:gd name="T87" fmla="*/ 240 h 1098"/>
              <a:gd name="T88" fmla="*/ 34 w 385"/>
              <a:gd name="T89" fmla="*/ 443 h 1098"/>
              <a:gd name="T90" fmla="*/ 110 w 385"/>
              <a:gd name="T91" fmla="*/ 602 h 1098"/>
              <a:gd name="T92" fmla="*/ 115 w 385"/>
              <a:gd name="T93" fmla="*/ 662 h 1098"/>
              <a:gd name="T94" fmla="*/ 102 w 385"/>
              <a:gd name="T95" fmla="*/ 662 h 1098"/>
              <a:gd name="T96" fmla="*/ 219 w 385"/>
              <a:gd name="T97" fmla="*/ 697 h 1098"/>
              <a:gd name="T98" fmla="*/ 228 w 385"/>
              <a:gd name="T99" fmla="*/ 725 h 1098"/>
              <a:gd name="T100" fmla="*/ 213 w 385"/>
              <a:gd name="T101" fmla="*/ 853 h 1098"/>
              <a:gd name="T102" fmla="*/ 205 w 385"/>
              <a:gd name="T103" fmla="*/ 772 h 1098"/>
              <a:gd name="T104" fmla="*/ 217 w 385"/>
              <a:gd name="T105" fmla="*/ 711 h 1098"/>
              <a:gd name="T106" fmla="*/ 230 w 385"/>
              <a:gd name="T107" fmla="*/ 1016 h 1098"/>
              <a:gd name="T108" fmla="*/ 222 w 385"/>
              <a:gd name="T109" fmla="*/ 1014 h 1098"/>
              <a:gd name="T110" fmla="*/ 227 w 385"/>
              <a:gd name="T111" fmla="*/ 996 h 1098"/>
              <a:gd name="T112" fmla="*/ 86 w 385"/>
              <a:gd name="T113" fmla="*/ 656 h 1098"/>
              <a:gd name="T114" fmla="*/ 79 w 385"/>
              <a:gd name="T115" fmla="*/ 636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5" h="1098">
                <a:moveTo>
                  <a:pt x="34" y="484"/>
                </a:moveTo>
                <a:lnTo>
                  <a:pt x="34" y="484"/>
                </a:lnTo>
                <a:lnTo>
                  <a:pt x="36" y="533"/>
                </a:lnTo>
                <a:lnTo>
                  <a:pt x="37" y="578"/>
                </a:lnTo>
                <a:lnTo>
                  <a:pt x="37" y="578"/>
                </a:lnTo>
                <a:lnTo>
                  <a:pt x="44" y="582"/>
                </a:lnTo>
                <a:lnTo>
                  <a:pt x="44" y="582"/>
                </a:lnTo>
                <a:lnTo>
                  <a:pt x="41" y="594"/>
                </a:lnTo>
                <a:lnTo>
                  <a:pt x="41" y="602"/>
                </a:lnTo>
                <a:lnTo>
                  <a:pt x="41" y="607"/>
                </a:lnTo>
                <a:lnTo>
                  <a:pt x="41" y="607"/>
                </a:lnTo>
                <a:lnTo>
                  <a:pt x="42" y="610"/>
                </a:lnTo>
                <a:lnTo>
                  <a:pt x="45" y="612"/>
                </a:lnTo>
                <a:lnTo>
                  <a:pt x="49" y="616"/>
                </a:lnTo>
                <a:lnTo>
                  <a:pt x="49" y="616"/>
                </a:lnTo>
                <a:lnTo>
                  <a:pt x="53" y="620"/>
                </a:lnTo>
                <a:lnTo>
                  <a:pt x="56" y="623"/>
                </a:lnTo>
                <a:lnTo>
                  <a:pt x="58" y="624"/>
                </a:lnTo>
                <a:lnTo>
                  <a:pt x="58" y="624"/>
                </a:lnTo>
                <a:lnTo>
                  <a:pt x="59" y="626"/>
                </a:lnTo>
                <a:lnTo>
                  <a:pt x="61" y="630"/>
                </a:lnTo>
                <a:lnTo>
                  <a:pt x="63" y="633"/>
                </a:lnTo>
                <a:lnTo>
                  <a:pt x="63" y="633"/>
                </a:lnTo>
                <a:lnTo>
                  <a:pt x="66" y="636"/>
                </a:lnTo>
                <a:lnTo>
                  <a:pt x="63" y="665"/>
                </a:lnTo>
                <a:lnTo>
                  <a:pt x="26" y="668"/>
                </a:lnTo>
                <a:lnTo>
                  <a:pt x="26" y="668"/>
                </a:lnTo>
                <a:lnTo>
                  <a:pt x="26" y="670"/>
                </a:lnTo>
                <a:lnTo>
                  <a:pt x="26" y="674"/>
                </a:lnTo>
                <a:lnTo>
                  <a:pt x="26" y="674"/>
                </a:lnTo>
                <a:lnTo>
                  <a:pt x="25" y="703"/>
                </a:lnTo>
                <a:lnTo>
                  <a:pt x="25" y="723"/>
                </a:lnTo>
                <a:lnTo>
                  <a:pt x="24" y="731"/>
                </a:lnTo>
                <a:lnTo>
                  <a:pt x="24" y="734"/>
                </a:lnTo>
                <a:lnTo>
                  <a:pt x="24" y="734"/>
                </a:lnTo>
                <a:lnTo>
                  <a:pt x="19" y="750"/>
                </a:lnTo>
                <a:lnTo>
                  <a:pt x="9" y="780"/>
                </a:lnTo>
                <a:lnTo>
                  <a:pt x="3" y="813"/>
                </a:lnTo>
                <a:lnTo>
                  <a:pt x="0" y="825"/>
                </a:lnTo>
                <a:lnTo>
                  <a:pt x="0" y="833"/>
                </a:lnTo>
                <a:lnTo>
                  <a:pt x="0" y="833"/>
                </a:lnTo>
                <a:lnTo>
                  <a:pt x="3" y="837"/>
                </a:lnTo>
                <a:lnTo>
                  <a:pt x="5" y="839"/>
                </a:lnTo>
                <a:lnTo>
                  <a:pt x="11" y="843"/>
                </a:lnTo>
                <a:lnTo>
                  <a:pt x="17" y="846"/>
                </a:lnTo>
                <a:lnTo>
                  <a:pt x="29" y="850"/>
                </a:lnTo>
                <a:lnTo>
                  <a:pt x="37" y="853"/>
                </a:lnTo>
                <a:lnTo>
                  <a:pt x="37" y="853"/>
                </a:lnTo>
                <a:lnTo>
                  <a:pt x="44" y="851"/>
                </a:lnTo>
                <a:lnTo>
                  <a:pt x="52" y="849"/>
                </a:lnTo>
                <a:lnTo>
                  <a:pt x="66" y="841"/>
                </a:lnTo>
                <a:lnTo>
                  <a:pt x="66" y="841"/>
                </a:lnTo>
                <a:lnTo>
                  <a:pt x="83" y="834"/>
                </a:lnTo>
                <a:lnTo>
                  <a:pt x="104" y="829"/>
                </a:lnTo>
                <a:lnTo>
                  <a:pt x="104" y="829"/>
                </a:lnTo>
                <a:lnTo>
                  <a:pt x="112" y="829"/>
                </a:lnTo>
                <a:lnTo>
                  <a:pt x="122" y="829"/>
                </a:lnTo>
                <a:lnTo>
                  <a:pt x="129" y="829"/>
                </a:lnTo>
                <a:lnTo>
                  <a:pt x="129" y="829"/>
                </a:lnTo>
                <a:lnTo>
                  <a:pt x="137" y="843"/>
                </a:lnTo>
                <a:lnTo>
                  <a:pt x="144" y="855"/>
                </a:lnTo>
                <a:lnTo>
                  <a:pt x="149" y="867"/>
                </a:lnTo>
                <a:lnTo>
                  <a:pt x="149" y="867"/>
                </a:lnTo>
                <a:lnTo>
                  <a:pt x="160" y="891"/>
                </a:lnTo>
                <a:lnTo>
                  <a:pt x="168" y="907"/>
                </a:lnTo>
                <a:lnTo>
                  <a:pt x="168" y="907"/>
                </a:lnTo>
                <a:lnTo>
                  <a:pt x="169" y="921"/>
                </a:lnTo>
                <a:lnTo>
                  <a:pt x="172" y="929"/>
                </a:lnTo>
                <a:lnTo>
                  <a:pt x="173" y="933"/>
                </a:lnTo>
                <a:lnTo>
                  <a:pt x="173" y="933"/>
                </a:lnTo>
                <a:lnTo>
                  <a:pt x="177" y="936"/>
                </a:lnTo>
                <a:lnTo>
                  <a:pt x="178" y="938"/>
                </a:lnTo>
                <a:lnTo>
                  <a:pt x="178" y="938"/>
                </a:lnTo>
                <a:lnTo>
                  <a:pt x="176" y="958"/>
                </a:lnTo>
                <a:lnTo>
                  <a:pt x="173" y="973"/>
                </a:lnTo>
                <a:lnTo>
                  <a:pt x="172" y="977"/>
                </a:lnTo>
                <a:lnTo>
                  <a:pt x="170" y="979"/>
                </a:lnTo>
                <a:lnTo>
                  <a:pt x="170" y="979"/>
                </a:lnTo>
                <a:lnTo>
                  <a:pt x="169" y="982"/>
                </a:lnTo>
                <a:lnTo>
                  <a:pt x="168" y="987"/>
                </a:lnTo>
                <a:lnTo>
                  <a:pt x="166" y="1002"/>
                </a:lnTo>
                <a:lnTo>
                  <a:pt x="165" y="1018"/>
                </a:lnTo>
                <a:lnTo>
                  <a:pt x="166" y="1023"/>
                </a:lnTo>
                <a:lnTo>
                  <a:pt x="168" y="1025"/>
                </a:lnTo>
                <a:lnTo>
                  <a:pt x="168" y="1025"/>
                </a:lnTo>
                <a:lnTo>
                  <a:pt x="173" y="1027"/>
                </a:lnTo>
                <a:lnTo>
                  <a:pt x="176" y="1028"/>
                </a:lnTo>
                <a:lnTo>
                  <a:pt x="176" y="1028"/>
                </a:lnTo>
                <a:lnTo>
                  <a:pt x="173" y="1037"/>
                </a:lnTo>
                <a:lnTo>
                  <a:pt x="170" y="1047"/>
                </a:lnTo>
                <a:lnTo>
                  <a:pt x="170" y="1053"/>
                </a:lnTo>
                <a:lnTo>
                  <a:pt x="170" y="1053"/>
                </a:lnTo>
                <a:lnTo>
                  <a:pt x="170" y="1057"/>
                </a:lnTo>
                <a:lnTo>
                  <a:pt x="173" y="1060"/>
                </a:lnTo>
                <a:lnTo>
                  <a:pt x="177" y="1061"/>
                </a:lnTo>
                <a:lnTo>
                  <a:pt x="181" y="1062"/>
                </a:lnTo>
                <a:lnTo>
                  <a:pt x="190" y="1064"/>
                </a:lnTo>
                <a:lnTo>
                  <a:pt x="198" y="1065"/>
                </a:lnTo>
                <a:lnTo>
                  <a:pt x="198" y="1065"/>
                </a:lnTo>
                <a:lnTo>
                  <a:pt x="210" y="1068"/>
                </a:lnTo>
                <a:lnTo>
                  <a:pt x="213" y="1068"/>
                </a:lnTo>
                <a:lnTo>
                  <a:pt x="213" y="1068"/>
                </a:lnTo>
                <a:lnTo>
                  <a:pt x="214" y="1073"/>
                </a:lnTo>
                <a:lnTo>
                  <a:pt x="217" y="1077"/>
                </a:lnTo>
                <a:lnTo>
                  <a:pt x="219" y="1080"/>
                </a:lnTo>
                <a:lnTo>
                  <a:pt x="219" y="1080"/>
                </a:lnTo>
                <a:lnTo>
                  <a:pt x="228" y="1084"/>
                </a:lnTo>
                <a:lnTo>
                  <a:pt x="235" y="1088"/>
                </a:lnTo>
                <a:lnTo>
                  <a:pt x="242" y="1091"/>
                </a:lnTo>
                <a:lnTo>
                  <a:pt x="242" y="1091"/>
                </a:lnTo>
                <a:lnTo>
                  <a:pt x="251" y="1095"/>
                </a:lnTo>
                <a:lnTo>
                  <a:pt x="263" y="1097"/>
                </a:lnTo>
                <a:lnTo>
                  <a:pt x="275" y="1098"/>
                </a:lnTo>
                <a:lnTo>
                  <a:pt x="288" y="1097"/>
                </a:lnTo>
                <a:lnTo>
                  <a:pt x="288" y="1097"/>
                </a:lnTo>
                <a:lnTo>
                  <a:pt x="300" y="1095"/>
                </a:lnTo>
                <a:lnTo>
                  <a:pt x="309" y="1093"/>
                </a:lnTo>
                <a:lnTo>
                  <a:pt x="316" y="1090"/>
                </a:lnTo>
                <a:lnTo>
                  <a:pt x="317" y="1088"/>
                </a:lnTo>
                <a:lnTo>
                  <a:pt x="317" y="1085"/>
                </a:lnTo>
                <a:lnTo>
                  <a:pt x="317" y="1085"/>
                </a:lnTo>
                <a:lnTo>
                  <a:pt x="314" y="1080"/>
                </a:lnTo>
                <a:lnTo>
                  <a:pt x="312" y="1074"/>
                </a:lnTo>
                <a:lnTo>
                  <a:pt x="305" y="1065"/>
                </a:lnTo>
                <a:lnTo>
                  <a:pt x="305" y="1065"/>
                </a:lnTo>
                <a:lnTo>
                  <a:pt x="288" y="1045"/>
                </a:lnTo>
                <a:lnTo>
                  <a:pt x="297" y="1040"/>
                </a:lnTo>
                <a:lnTo>
                  <a:pt x="297" y="1040"/>
                </a:lnTo>
                <a:lnTo>
                  <a:pt x="296" y="1037"/>
                </a:lnTo>
                <a:lnTo>
                  <a:pt x="292" y="1032"/>
                </a:lnTo>
                <a:lnTo>
                  <a:pt x="289" y="1024"/>
                </a:lnTo>
                <a:lnTo>
                  <a:pt x="288" y="1014"/>
                </a:lnTo>
                <a:lnTo>
                  <a:pt x="288" y="1014"/>
                </a:lnTo>
                <a:lnTo>
                  <a:pt x="289" y="971"/>
                </a:lnTo>
                <a:lnTo>
                  <a:pt x="292" y="945"/>
                </a:lnTo>
                <a:lnTo>
                  <a:pt x="293" y="921"/>
                </a:lnTo>
                <a:lnTo>
                  <a:pt x="293" y="921"/>
                </a:lnTo>
                <a:lnTo>
                  <a:pt x="305" y="802"/>
                </a:lnTo>
                <a:lnTo>
                  <a:pt x="312" y="726"/>
                </a:lnTo>
                <a:lnTo>
                  <a:pt x="317" y="674"/>
                </a:lnTo>
                <a:lnTo>
                  <a:pt x="317" y="674"/>
                </a:lnTo>
                <a:lnTo>
                  <a:pt x="323" y="620"/>
                </a:lnTo>
                <a:lnTo>
                  <a:pt x="325" y="597"/>
                </a:lnTo>
                <a:lnTo>
                  <a:pt x="323" y="476"/>
                </a:lnTo>
                <a:lnTo>
                  <a:pt x="339" y="565"/>
                </a:lnTo>
                <a:lnTo>
                  <a:pt x="346" y="565"/>
                </a:lnTo>
                <a:lnTo>
                  <a:pt x="346" y="565"/>
                </a:lnTo>
                <a:lnTo>
                  <a:pt x="349" y="593"/>
                </a:lnTo>
                <a:lnTo>
                  <a:pt x="349" y="593"/>
                </a:lnTo>
                <a:lnTo>
                  <a:pt x="350" y="608"/>
                </a:lnTo>
                <a:lnTo>
                  <a:pt x="352" y="615"/>
                </a:lnTo>
                <a:lnTo>
                  <a:pt x="352" y="616"/>
                </a:lnTo>
                <a:lnTo>
                  <a:pt x="354" y="616"/>
                </a:lnTo>
                <a:lnTo>
                  <a:pt x="354" y="616"/>
                </a:lnTo>
                <a:lnTo>
                  <a:pt x="358" y="612"/>
                </a:lnTo>
                <a:lnTo>
                  <a:pt x="360" y="611"/>
                </a:lnTo>
                <a:lnTo>
                  <a:pt x="356" y="622"/>
                </a:lnTo>
                <a:lnTo>
                  <a:pt x="356" y="622"/>
                </a:lnTo>
                <a:lnTo>
                  <a:pt x="354" y="624"/>
                </a:lnTo>
                <a:lnTo>
                  <a:pt x="354" y="627"/>
                </a:lnTo>
                <a:lnTo>
                  <a:pt x="354" y="628"/>
                </a:lnTo>
                <a:lnTo>
                  <a:pt x="354" y="628"/>
                </a:lnTo>
                <a:lnTo>
                  <a:pt x="356" y="628"/>
                </a:lnTo>
                <a:lnTo>
                  <a:pt x="360" y="627"/>
                </a:lnTo>
                <a:lnTo>
                  <a:pt x="366" y="624"/>
                </a:lnTo>
                <a:lnTo>
                  <a:pt x="366" y="624"/>
                </a:lnTo>
                <a:lnTo>
                  <a:pt x="366" y="627"/>
                </a:lnTo>
                <a:lnTo>
                  <a:pt x="367" y="628"/>
                </a:lnTo>
                <a:lnTo>
                  <a:pt x="368" y="628"/>
                </a:lnTo>
                <a:lnTo>
                  <a:pt x="368" y="628"/>
                </a:lnTo>
                <a:lnTo>
                  <a:pt x="372" y="626"/>
                </a:lnTo>
                <a:lnTo>
                  <a:pt x="376" y="623"/>
                </a:lnTo>
                <a:lnTo>
                  <a:pt x="380" y="619"/>
                </a:lnTo>
                <a:lnTo>
                  <a:pt x="383" y="614"/>
                </a:lnTo>
                <a:lnTo>
                  <a:pt x="383" y="614"/>
                </a:lnTo>
                <a:lnTo>
                  <a:pt x="384" y="607"/>
                </a:lnTo>
                <a:lnTo>
                  <a:pt x="385" y="599"/>
                </a:lnTo>
                <a:lnTo>
                  <a:pt x="385" y="585"/>
                </a:lnTo>
                <a:lnTo>
                  <a:pt x="385" y="585"/>
                </a:lnTo>
                <a:lnTo>
                  <a:pt x="385" y="578"/>
                </a:lnTo>
                <a:lnTo>
                  <a:pt x="383" y="570"/>
                </a:lnTo>
                <a:lnTo>
                  <a:pt x="380" y="561"/>
                </a:lnTo>
                <a:lnTo>
                  <a:pt x="385" y="558"/>
                </a:lnTo>
                <a:lnTo>
                  <a:pt x="385" y="558"/>
                </a:lnTo>
                <a:lnTo>
                  <a:pt x="374" y="412"/>
                </a:lnTo>
                <a:lnTo>
                  <a:pt x="374" y="412"/>
                </a:lnTo>
                <a:lnTo>
                  <a:pt x="371" y="375"/>
                </a:lnTo>
                <a:lnTo>
                  <a:pt x="367" y="354"/>
                </a:lnTo>
                <a:lnTo>
                  <a:pt x="363" y="329"/>
                </a:lnTo>
                <a:lnTo>
                  <a:pt x="363" y="329"/>
                </a:lnTo>
                <a:lnTo>
                  <a:pt x="356" y="302"/>
                </a:lnTo>
                <a:lnTo>
                  <a:pt x="349" y="281"/>
                </a:lnTo>
                <a:lnTo>
                  <a:pt x="342" y="263"/>
                </a:lnTo>
                <a:lnTo>
                  <a:pt x="337" y="245"/>
                </a:lnTo>
                <a:lnTo>
                  <a:pt x="337" y="245"/>
                </a:lnTo>
                <a:lnTo>
                  <a:pt x="333" y="228"/>
                </a:lnTo>
                <a:lnTo>
                  <a:pt x="326" y="214"/>
                </a:lnTo>
                <a:lnTo>
                  <a:pt x="321" y="202"/>
                </a:lnTo>
                <a:lnTo>
                  <a:pt x="317" y="195"/>
                </a:lnTo>
                <a:lnTo>
                  <a:pt x="317" y="195"/>
                </a:lnTo>
                <a:lnTo>
                  <a:pt x="308" y="190"/>
                </a:lnTo>
                <a:lnTo>
                  <a:pt x="293" y="185"/>
                </a:lnTo>
                <a:lnTo>
                  <a:pt x="277" y="178"/>
                </a:lnTo>
                <a:lnTo>
                  <a:pt x="268" y="175"/>
                </a:lnTo>
                <a:lnTo>
                  <a:pt x="268" y="175"/>
                </a:lnTo>
                <a:lnTo>
                  <a:pt x="260" y="173"/>
                </a:lnTo>
                <a:lnTo>
                  <a:pt x="251" y="166"/>
                </a:lnTo>
                <a:lnTo>
                  <a:pt x="239" y="158"/>
                </a:lnTo>
                <a:lnTo>
                  <a:pt x="234" y="156"/>
                </a:lnTo>
                <a:lnTo>
                  <a:pt x="236" y="139"/>
                </a:lnTo>
                <a:lnTo>
                  <a:pt x="236" y="139"/>
                </a:lnTo>
                <a:lnTo>
                  <a:pt x="239" y="140"/>
                </a:lnTo>
                <a:lnTo>
                  <a:pt x="242" y="140"/>
                </a:lnTo>
                <a:lnTo>
                  <a:pt x="244" y="139"/>
                </a:lnTo>
                <a:lnTo>
                  <a:pt x="244" y="139"/>
                </a:lnTo>
                <a:lnTo>
                  <a:pt x="248" y="131"/>
                </a:lnTo>
                <a:lnTo>
                  <a:pt x="254" y="120"/>
                </a:lnTo>
                <a:lnTo>
                  <a:pt x="257" y="108"/>
                </a:lnTo>
                <a:lnTo>
                  <a:pt x="259" y="104"/>
                </a:lnTo>
                <a:lnTo>
                  <a:pt x="259" y="100"/>
                </a:lnTo>
                <a:lnTo>
                  <a:pt x="259" y="100"/>
                </a:lnTo>
                <a:lnTo>
                  <a:pt x="256" y="92"/>
                </a:lnTo>
                <a:lnTo>
                  <a:pt x="254" y="90"/>
                </a:lnTo>
                <a:lnTo>
                  <a:pt x="254" y="90"/>
                </a:lnTo>
                <a:lnTo>
                  <a:pt x="255" y="75"/>
                </a:lnTo>
                <a:lnTo>
                  <a:pt x="256" y="63"/>
                </a:lnTo>
                <a:lnTo>
                  <a:pt x="256" y="55"/>
                </a:lnTo>
                <a:lnTo>
                  <a:pt x="256" y="55"/>
                </a:lnTo>
                <a:lnTo>
                  <a:pt x="254" y="47"/>
                </a:lnTo>
                <a:lnTo>
                  <a:pt x="248" y="38"/>
                </a:lnTo>
                <a:lnTo>
                  <a:pt x="242" y="29"/>
                </a:lnTo>
                <a:lnTo>
                  <a:pt x="242" y="29"/>
                </a:lnTo>
                <a:lnTo>
                  <a:pt x="240" y="25"/>
                </a:lnTo>
                <a:lnTo>
                  <a:pt x="239" y="22"/>
                </a:lnTo>
                <a:lnTo>
                  <a:pt x="236" y="20"/>
                </a:lnTo>
                <a:lnTo>
                  <a:pt x="236" y="20"/>
                </a:lnTo>
                <a:lnTo>
                  <a:pt x="230" y="18"/>
                </a:lnTo>
                <a:lnTo>
                  <a:pt x="226" y="16"/>
                </a:lnTo>
                <a:lnTo>
                  <a:pt x="224" y="14"/>
                </a:lnTo>
                <a:lnTo>
                  <a:pt x="224" y="14"/>
                </a:lnTo>
                <a:lnTo>
                  <a:pt x="223" y="12"/>
                </a:lnTo>
                <a:lnTo>
                  <a:pt x="219" y="10"/>
                </a:lnTo>
                <a:lnTo>
                  <a:pt x="215" y="8"/>
                </a:lnTo>
                <a:lnTo>
                  <a:pt x="210" y="5"/>
                </a:lnTo>
                <a:lnTo>
                  <a:pt x="210" y="5"/>
                </a:lnTo>
                <a:lnTo>
                  <a:pt x="205" y="4"/>
                </a:lnTo>
                <a:lnTo>
                  <a:pt x="201" y="1"/>
                </a:lnTo>
                <a:lnTo>
                  <a:pt x="197" y="0"/>
                </a:lnTo>
                <a:lnTo>
                  <a:pt x="193" y="0"/>
                </a:lnTo>
                <a:lnTo>
                  <a:pt x="193" y="0"/>
                </a:lnTo>
                <a:lnTo>
                  <a:pt x="184" y="5"/>
                </a:lnTo>
                <a:lnTo>
                  <a:pt x="176" y="9"/>
                </a:lnTo>
                <a:lnTo>
                  <a:pt x="176" y="9"/>
                </a:lnTo>
                <a:lnTo>
                  <a:pt x="168" y="12"/>
                </a:lnTo>
                <a:lnTo>
                  <a:pt x="168" y="12"/>
                </a:lnTo>
                <a:lnTo>
                  <a:pt x="158" y="17"/>
                </a:lnTo>
                <a:lnTo>
                  <a:pt x="158" y="17"/>
                </a:lnTo>
                <a:lnTo>
                  <a:pt x="155" y="20"/>
                </a:lnTo>
                <a:lnTo>
                  <a:pt x="149" y="24"/>
                </a:lnTo>
                <a:lnTo>
                  <a:pt x="149" y="24"/>
                </a:lnTo>
                <a:lnTo>
                  <a:pt x="147" y="28"/>
                </a:lnTo>
                <a:lnTo>
                  <a:pt x="144" y="32"/>
                </a:lnTo>
                <a:lnTo>
                  <a:pt x="144" y="32"/>
                </a:lnTo>
                <a:lnTo>
                  <a:pt x="143" y="36"/>
                </a:lnTo>
                <a:lnTo>
                  <a:pt x="141" y="41"/>
                </a:lnTo>
                <a:lnTo>
                  <a:pt x="141" y="41"/>
                </a:lnTo>
                <a:lnTo>
                  <a:pt x="137" y="49"/>
                </a:lnTo>
                <a:lnTo>
                  <a:pt x="136" y="53"/>
                </a:lnTo>
                <a:lnTo>
                  <a:pt x="136" y="55"/>
                </a:lnTo>
                <a:lnTo>
                  <a:pt x="136" y="55"/>
                </a:lnTo>
                <a:lnTo>
                  <a:pt x="137" y="59"/>
                </a:lnTo>
                <a:lnTo>
                  <a:pt x="139" y="63"/>
                </a:lnTo>
                <a:lnTo>
                  <a:pt x="139" y="63"/>
                </a:lnTo>
                <a:lnTo>
                  <a:pt x="136" y="69"/>
                </a:lnTo>
                <a:lnTo>
                  <a:pt x="135" y="73"/>
                </a:lnTo>
                <a:lnTo>
                  <a:pt x="136" y="75"/>
                </a:lnTo>
                <a:lnTo>
                  <a:pt x="136" y="75"/>
                </a:lnTo>
                <a:lnTo>
                  <a:pt x="139" y="80"/>
                </a:lnTo>
                <a:lnTo>
                  <a:pt x="141" y="87"/>
                </a:lnTo>
                <a:lnTo>
                  <a:pt x="141" y="87"/>
                </a:lnTo>
                <a:lnTo>
                  <a:pt x="143" y="91"/>
                </a:lnTo>
                <a:lnTo>
                  <a:pt x="144" y="95"/>
                </a:lnTo>
                <a:lnTo>
                  <a:pt x="144" y="95"/>
                </a:lnTo>
                <a:lnTo>
                  <a:pt x="147" y="132"/>
                </a:lnTo>
                <a:lnTo>
                  <a:pt x="147" y="132"/>
                </a:lnTo>
                <a:lnTo>
                  <a:pt x="148" y="137"/>
                </a:lnTo>
                <a:lnTo>
                  <a:pt x="151" y="142"/>
                </a:lnTo>
                <a:lnTo>
                  <a:pt x="156" y="150"/>
                </a:lnTo>
                <a:lnTo>
                  <a:pt x="156" y="150"/>
                </a:lnTo>
                <a:lnTo>
                  <a:pt x="160" y="156"/>
                </a:lnTo>
                <a:lnTo>
                  <a:pt x="161" y="158"/>
                </a:lnTo>
                <a:lnTo>
                  <a:pt x="161" y="170"/>
                </a:lnTo>
                <a:lnTo>
                  <a:pt x="161" y="170"/>
                </a:lnTo>
                <a:lnTo>
                  <a:pt x="152" y="169"/>
                </a:lnTo>
                <a:lnTo>
                  <a:pt x="144" y="169"/>
                </a:lnTo>
                <a:lnTo>
                  <a:pt x="139" y="170"/>
                </a:lnTo>
                <a:lnTo>
                  <a:pt x="139" y="170"/>
                </a:lnTo>
                <a:lnTo>
                  <a:pt x="132" y="174"/>
                </a:lnTo>
                <a:lnTo>
                  <a:pt x="129" y="175"/>
                </a:lnTo>
                <a:lnTo>
                  <a:pt x="129" y="175"/>
                </a:lnTo>
                <a:lnTo>
                  <a:pt x="96" y="189"/>
                </a:lnTo>
                <a:lnTo>
                  <a:pt x="71" y="199"/>
                </a:lnTo>
                <a:lnTo>
                  <a:pt x="62" y="204"/>
                </a:lnTo>
                <a:lnTo>
                  <a:pt x="58" y="207"/>
                </a:lnTo>
                <a:lnTo>
                  <a:pt x="58" y="207"/>
                </a:lnTo>
                <a:lnTo>
                  <a:pt x="56" y="212"/>
                </a:lnTo>
                <a:lnTo>
                  <a:pt x="53" y="219"/>
                </a:lnTo>
                <a:lnTo>
                  <a:pt x="46" y="240"/>
                </a:lnTo>
                <a:lnTo>
                  <a:pt x="42" y="261"/>
                </a:lnTo>
                <a:lnTo>
                  <a:pt x="41" y="276"/>
                </a:lnTo>
                <a:lnTo>
                  <a:pt x="41" y="276"/>
                </a:lnTo>
                <a:lnTo>
                  <a:pt x="41" y="297"/>
                </a:lnTo>
                <a:lnTo>
                  <a:pt x="41" y="297"/>
                </a:lnTo>
                <a:lnTo>
                  <a:pt x="38" y="366"/>
                </a:lnTo>
                <a:lnTo>
                  <a:pt x="34" y="443"/>
                </a:lnTo>
                <a:lnTo>
                  <a:pt x="34" y="443"/>
                </a:lnTo>
                <a:lnTo>
                  <a:pt x="34" y="455"/>
                </a:lnTo>
                <a:lnTo>
                  <a:pt x="34" y="466"/>
                </a:lnTo>
                <a:lnTo>
                  <a:pt x="34" y="484"/>
                </a:lnTo>
                <a:lnTo>
                  <a:pt x="34" y="484"/>
                </a:lnTo>
                <a:close/>
                <a:moveTo>
                  <a:pt x="90" y="599"/>
                </a:moveTo>
                <a:lnTo>
                  <a:pt x="110" y="602"/>
                </a:lnTo>
                <a:lnTo>
                  <a:pt x="110" y="639"/>
                </a:lnTo>
                <a:lnTo>
                  <a:pt x="110" y="639"/>
                </a:lnTo>
                <a:lnTo>
                  <a:pt x="111" y="644"/>
                </a:lnTo>
                <a:lnTo>
                  <a:pt x="114" y="652"/>
                </a:lnTo>
                <a:lnTo>
                  <a:pt x="115" y="659"/>
                </a:lnTo>
                <a:lnTo>
                  <a:pt x="115" y="662"/>
                </a:lnTo>
                <a:lnTo>
                  <a:pt x="115" y="662"/>
                </a:lnTo>
                <a:lnTo>
                  <a:pt x="114" y="664"/>
                </a:lnTo>
                <a:lnTo>
                  <a:pt x="112" y="665"/>
                </a:lnTo>
                <a:lnTo>
                  <a:pt x="112" y="665"/>
                </a:lnTo>
                <a:lnTo>
                  <a:pt x="108" y="665"/>
                </a:lnTo>
                <a:lnTo>
                  <a:pt x="104" y="665"/>
                </a:lnTo>
                <a:lnTo>
                  <a:pt x="104" y="665"/>
                </a:lnTo>
                <a:lnTo>
                  <a:pt x="102" y="662"/>
                </a:lnTo>
                <a:lnTo>
                  <a:pt x="98" y="653"/>
                </a:lnTo>
                <a:lnTo>
                  <a:pt x="98" y="653"/>
                </a:lnTo>
                <a:lnTo>
                  <a:pt x="94" y="640"/>
                </a:lnTo>
                <a:lnTo>
                  <a:pt x="92" y="633"/>
                </a:lnTo>
                <a:lnTo>
                  <a:pt x="90" y="624"/>
                </a:lnTo>
                <a:lnTo>
                  <a:pt x="90" y="599"/>
                </a:lnTo>
                <a:close/>
                <a:moveTo>
                  <a:pt x="219" y="697"/>
                </a:moveTo>
                <a:lnTo>
                  <a:pt x="224" y="694"/>
                </a:lnTo>
                <a:lnTo>
                  <a:pt x="224" y="694"/>
                </a:lnTo>
                <a:lnTo>
                  <a:pt x="226" y="698"/>
                </a:lnTo>
                <a:lnTo>
                  <a:pt x="227" y="706"/>
                </a:lnTo>
                <a:lnTo>
                  <a:pt x="227" y="706"/>
                </a:lnTo>
                <a:lnTo>
                  <a:pt x="228" y="713"/>
                </a:lnTo>
                <a:lnTo>
                  <a:pt x="228" y="725"/>
                </a:lnTo>
                <a:lnTo>
                  <a:pt x="227" y="743"/>
                </a:lnTo>
                <a:lnTo>
                  <a:pt x="227" y="743"/>
                </a:lnTo>
                <a:lnTo>
                  <a:pt x="227" y="882"/>
                </a:lnTo>
                <a:lnTo>
                  <a:pt x="227" y="882"/>
                </a:lnTo>
                <a:lnTo>
                  <a:pt x="221" y="870"/>
                </a:lnTo>
                <a:lnTo>
                  <a:pt x="217" y="860"/>
                </a:lnTo>
                <a:lnTo>
                  <a:pt x="213" y="853"/>
                </a:lnTo>
                <a:lnTo>
                  <a:pt x="213" y="853"/>
                </a:lnTo>
                <a:lnTo>
                  <a:pt x="211" y="842"/>
                </a:lnTo>
                <a:lnTo>
                  <a:pt x="210" y="833"/>
                </a:lnTo>
                <a:lnTo>
                  <a:pt x="210" y="833"/>
                </a:lnTo>
                <a:lnTo>
                  <a:pt x="207" y="804"/>
                </a:lnTo>
                <a:lnTo>
                  <a:pt x="205" y="772"/>
                </a:lnTo>
                <a:lnTo>
                  <a:pt x="205" y="772"/>
                </a:lnTo>
                <a:lnTo>
                  <a:pt x="205" y="761"/>
                </a:lnTo>
                <a:lnTo>
                  <a:pt x="206" y="751"/>
                </a:lnTo>
                <a:lnTo>
                  <a:pt x="207" y="740"/>
                </a:lnTo>
                <a:lnTo>
                  <a:pt x="210" y="731"/>
                </a:lnTo>
                <a:lnTo>
                  <a:pt x="210" y="731"/>
                </a:lnTo>
                <a:lnTo>
                  <a:pt x="213" y="722"/>
                </a:lnTo>
                <a:lnTo>
                  <a:pt x="217" y="711"/>
                </a:lnTo>
                <a:lnTo>
                  <a:pt x="219" y="697"/>
                </a:lnTo>
                <a:lnTo>
                  <a:pt x="219" y="697"/>
                </a:lnTo>
                <a:close/>
                <a:moveTo>
                  <a:pt x="227" y="996"/>
                </a:moveTo>
                <a:lnTo>
                  <a:pt x="227" y="996"/>
                </a:lnTo>
                <a:lnTo>
                  <a:pt x="230" y="1003"/>
                </a:lnTo>
                <a:lnTo>
                  <a:pt x="231" y="1010"/>
                </a:lnTo>
                <a:lnTo>
                  <a:pt x="230" y="1016"/>
                </a:lnTo>
                <a:lnTo>
                  <a:pt x="230" y="1016"/>
                </a:lnTo>
                <a:lnTo>
                  <a:pt x="228" y="1022"/>
                </a:lnTo>
                <a:lnTo>
                  <a:pt x="226" y="1027"/>
                </a:lnTo>
                <a:lnTo>
                  <a:pt x="222" y="1031"/>
                </a:lnTo>
                <a:lnTo>
                  <a:pt x="222" y="1031"/>
                </a:lnTo>
                <a:lnTo>
                  <a:pt x="222" y="1014"/>
                </a:lnTo>
                <a:lnTo>
                  <a:pt x="222" y="1014"/>
                </a:lnTo>
                <a:lnTo>
                  <a:pt x="223" y="1011"/>
                </a:lnTo>
                <a:lnTo>
                  <a:pt x="224" y="1008"/>
                </a:lnTo>
                <a:lnTo>
                  <a:pt x="224" y="1008"/>
                </a:lnTo>
                <a:lnTo>
                  <a:pt x="226" y="1006"/>
                </a:lnTo>
                <a:lnTo>
                  <a:pt x="227" y="1002"/>
                </a:lnTo>
                <a:lnTo>
                  <a:pt x="227" y="996"/>
                </a:lnTo>
                <a:lnTo>
                  <a:pt x="227" y="996"/>
                </a:lnTo>
                <a:close/>
                <a:moveTo>
                  <a:pt x="81" y="628"/>
                </a:moveTo>
                <a:lnTo>
                  <a:pt x="86" y="645"/>
                </a:lnTo>
                <a:lnTo>
                  <a:pt x="86" y="645"/>
                </a:lnTo>
                <a:lnTo>
                  <a:pt x="87" y="651"/>
                </a:lnTo>
                <a:lnTo>
                  <a:pt x="87" y="655"/>
                </a:lnTo>
                <a:lnTo>
                  <a:pt x="86" y="656"/>
                </a:lnTo>
                <a:lnTo>
                  <a:pt x="86" y="656"/>
                </a:lnTo>
                <a:lnTo>
                  <a:pt x="79" y="660"/>
                </a:lnTo>
                <a:lnTo>
                  <a:pt x="73" y="662"/>
                </a:lnTo>
                <a:lnTo>
                  <a:pt x="73" y="636"/>
                </a:lnTo>
                <a:lnTo>
                  <a:pt x="73" y="636"/>
                </a:lnTo>
                <a:lnTo>
                  <a:pt x="78" y="636"/>
                </a:lnTo>
                <a:lnTo>
                  <a:pt x="78" y="636"/>
                </a:lnTo>
                <a:lnTo>
                  <a:pt x="79" y="636"/>
                </a:lnTo>
                <a:lnTo>
                  <a:pt x="79" y="635"/>
                </a:lnTo>
                <a:lnTo>
                  <a:pt x="81" y="632"/>
                </a:lnTo>
                <a:lnTo>
                  <a:pt x="81" y="628"/>
                </a:lnTo>
                <a:lnTo>
                  <a:pt x="81" y="6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4669070" y="4653448"/>
            <a:ext cx="611781" cy="1732838"/>
          </a:xfrm>
          <a:custGeom>
            <a:avLst/>
            <a:gdLst>
              <a:gd name="T0" fmla="*/ 143 w 376"/>
              <a:gd name="T1" fmla="*/ 920 h 1065"/>
              <a:gd name="T2" fmla="*/ 149 w 376"/>
              <a:gd name="T3" fmla="*/ 940 h 1065"/>
              <a:gd name="T4" fmla="*/ 139 w 376"/>
              <a:gd name="T5" fmla="*/ 1029 h 1065"/>
              <a:gd name="T6" fmla="*/ 149 w 376"/>
              <a:gd name="T7" fmla="*/ 1039 h 1065"/>
              <a:gd name="T8" fmla="*/ 195 w 376"/>
              <a:gd name="T9" fmla="*/ 1031 h 1065"/>
              <a:gd name="T10" fmla="*/ 199 w 376"/>
              <a:gd name="T11" fmla="*/ 991 h 1065"/>
              <a:gd name="T12" fmla="*/ 191 w 376"/>
              <a:gd name="T13" fmla="*/ 892 h 1065"/>
              <a:gd name="T14" fmla="*/ 181 w 376"/>
              <a:gd name="T15" fmla="*/ 777 h 1065"/>
              <a:gd name="T16" fmla="*/ 180 w 376"/>
              <a:gd name="T17" fmla="*/ 731 h 1065"/>
              <a:gd name="T18" fmla="*/ 178 w 376"/>
              <a:gd name="T19" fmla="*/ 639 h 1065"/>
              <a:gd name="T20" fmla="*/ 186 w 376"/>
              <a:gd name="T21" fmla="*/ 640 h 1065"/>
              <a:gd name="T22" fmla="*/ 197 w 376"/>
              <a:gd name="T23" fmla="*/ 703 h 1065"/>
              <a:gd name="T24" fmla="*/ 213 w 376"/>
              <a:gd name="T25" fmla="*/ 946 h 1065"/>
              <a:gd name="T26" fmla="*/ 218 w 376"/>
              <a:gd name="T27" fmla="*/ 1029 h 1065"/>
              <a:gd name="T28" fmla="*/ 218 w 376"/>
              <a:gd name="T29" fmla="*/ 1061 h 1065"/>
              <a:gd name="T30" fmla="*/ 271 w 376"/>
              <a:gd name="T31" fmla="*/ 1061 h 1065"/>
              <a:gd name="T32" fmla="*/ 260 w 376"/>
              <a:gd name="T33" fmla="*/ 1019 h 1065"/>
              <a:gd name="T34" fmla="*/ 257 w 376"/>
              <a:gd name="T35" fmla="*/ 998 h 1065"/>
              <a:gd name="T36" fmla="*/ 271 w 376"/>
              <a:gd name="T37" fmla="*/ 934 h 1065"/>
              <a:gd name="T38" fmla="*/ 287 w 376"/>
              <a:gd name="T39" fmla="*/ 768 h 1065"/>
              <a:gd name="T40" fmla="*/ 297 w 376"/>
              <a:gd name="T41" fmla="*/ 845 h 1065"/>
              <a:gd name="T42" fmla="*/ 356 w 376"/>
              <a:gd name="T43" fmla="*/ 850 h 1065"/>
              <a:gd name="T44" fmla="*/ 371 w 376"/>
              <a:gd name="T45" fmla="*/ 787 h 1065"/>
              <a:gd name="T46" fmla="*/ 345 w 376"/>
              <a:gd name="T47" fmla="*/ 649 h 1065"/>
              <a:gd name="T48" fmla="*/ 366 w 376"/>
              <a:gd name="T49" fmla="*/ 612 h 1065"/>
              <a:gd name="T50" fmla="*/ 374 w 376"/>
              <a:gd name="T51" fmla="*/ 567 h 1065"/>
              <a:gd name="T52" fmla="*/ 339 w 376"/>
              <a:gd name="T53" fmla="*/ 412 h 1065"/>
              <a:gd name="T54" fmla="*/ 305 w 376"/>
              <a:gd name="T55" fmla="*/ 224 h 1065"/>
              <a:gd name="T56" fmla="*/ 265 w 376"/>
              <a:gd name="T57" fmla="*/ 206 h 1065"/>
              <a:gd name="T58" fmla="*/ 202 w 376"/>
              <a:gd name="T59" fmla="*/ 185 h 1065"/>
              <a:gd name="T60" fmla="*/ 202 w 376"/>
              <a:gd name="T61" fmla="*/ 146 h 1065"/>
              <a:gd name="T62" fmla="*/ 218 w 376"/>
              <a:gd name="T63" fmla="*/ 121 h 1065"/>
              <a:gd name="T64" fmla="*/ 232 w 376"/>
              <a:gd name="T65" fmla="*/ 111 h 1065"/>
              <a:gd name="T66" fmla="*/ 234 w 376"/>
              <a:gd name="T67" fmla="*/ 79 h 1065"/>
              <a:gd name="T68" fmla="*/ 223 w 376"/>
              <a:gd name="T69" fmla="*/ 36 h 1065"/>
              <a:gd name="T70" fmla="*/ 197 w 376"/>
              <a:gd name="T71" fmla="*/ 10 h 1065"/>
              <a:gd name="T72" fmla="*/ 144 w 376"/>
              <a:gd name="T73" fmla="*/ 0 h 1065"/>
              <a:gd name="T74" fmla="*/ 96 w 376"/>
              <a:gd name="T75" fmla="*/ 16 h 1065"/>
              <a:gd name="T76" fmla="*/ 91 w 376"/>
              <a:gd name="T77" fmla="*/ 26 h 1065"/>
              <a:gd name="T78" fmla="*/ 92 w 376"/>
              <a:gd name="T79" fmla="*/ 43 h 1065"/>
              <a:gd name="T80" fmla="*/ 91 w 376"/>
              <a:gd name="T81" fmla="*/ 69 h 1065"/>
              <a:gd name="T82" fmla="*/ 81 w 376"/>
              <a:gd name="T83" fmla="*/ 74 h 1065"/>
              <a:gd name="T84" fmla="*/ 86 w 376"/>
              <a:gd name="T85" fmla="*/ 90 h 1065"/>
              <a:gd name="T86" fmla="*/ 90 w 376"/>
              <a:gd name="T87" fmla="*/ 120 h 1065"/>
              <a:gd name="T88" fmla="*/ 107 w 376"/>
              <a:gd name="T89" fmla="*/ 158 h 1065"/>
              <a:gd name="T90" fmla="*/ 49 w 376"/>
              <a:gd name="T91" fmla="*/ 222 h 1065"/>
              <a:gd name="T92" fmla="*/ 23 w 376"/>
              <a:gd name="T93" fmla="*/ 255 h 1065"/>
              <a:gd name="T94" fmla="*/ 9 w 376"/>
              <a:gd name="T95" fmla="*/ 342 h 1065"/>
              <a:gd name="T96" fmla="*/ 0 w 376"/>
              <a:gd name="T97" fmla="*/ 421 h 1065"/>
              <a:gd name="T98" fmla="*/ 7 w 376"/>
              <a:gd name="T99" fmla="*/ 475 h 1065"/>
              <a:gd name="T100" fmla="*/ 11 w 376"/>
              <a:gd name="T101" fmla="*/ 504 h 1065"/>
              <a:gd name="T102" fmla="*/ 23 w 376"/>
              <a:gd name="T103" fmla="*/ 554 h 1065"/>
              <a:gd name="T104" fmla="*/ 36 w 376"/>
              <a:gd name="T105" fmla="*/ 560 h 1065"/>
              <a:gd name="T106" fmla="*/ 61 w 376"/>
              <a:gd name="T107" fmla="*/ 620 h 1065"/>
              <a:gd name="T108" fmla="*/ 81 w 376"/>
              <a:gd name="T109" fmla="*/ 644 h 1065"/>
              <a:gd name="T110" fmla="*/ 318 w 376"/>
              <a:gd name="T111" fmla="*/ 655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6" h="1065">
                <a:moveTo>
                  <a:pt x="102" y="787"/>
                </a:moveTo>
                <a:lnTo>
                  <a:pt x="102" y="787"/>
                </a:lnTo>
                <a:lnTo>
                  <a:pt x="106" y="806"/>
                </a:lnTo>
                <a:lnTo>
                  <a:pt x="112" y="829"/>
                </a:lnTo>
                <a:lnTo>
                  <a:pt x="128" y="878"/>
                </a:lnTo>
                <a:lnTo>
                  <a:pt x="143" y="92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49" y="940"/>
                </a:lnTo>
                <a:lnTo>
                  <a:pt x="155" y="998"/>
                </a:lnTo>
                <a:lnTo>
                  <a:pt x="155" y="998"/>
                </a:lnTo>
                <a:lnTo>
                  <a:pt x="152" y="1003"/>
                </a:lnTo>
                <a:lnTo>
                  <a:pt x="148" y="1011"/>
                </a:lnTo>
                <a:lnTo>
                  <a:pt x="143" y="1022"/>
                </a:lnTo>
                <a:lnTo>
                  <a:pt x="139" y="1029"/>
                </a:lnTo>
                <a:lnTo>
                  <a:pt x="139" y="1029"/>
                </a:lnTo>
                <a:lnTo>
                  <a:pt x="139" y="1032"/>
                </a:lnTo>
                <a:lnTo>
                  <a:pt x="139" y="1035"/>
                </a:lnTo>
                <a:lnTo>
                  <a:pt x="140" y="1036"/>
                </a:lnTo>
                <a:lnTo>
                  <a:pt x="143" y="1037"/>
                </a:lnTo>
                <a:lnTo>
                  <a:pt x="149" y="1039"/>
                </a:lnTo>
                <a:lnTo>
                  <a:pt x="160" y="1040"/>
                </a:lnTo>
                <a:lnTo>
                  <a:pt x="160" y="1040"/>
                </a:lnTo>
                <a:lnTo>
                  <a:pt x="173" y="1040"/>
                </a:lnTo>
                <a:lnTo>
                  <a:pt x="185" y="1037"/>
                </a:lnTo>
                <a:lnTo>
                  <a:pt x="193" y="1033"/>
                </a:lnTo>
                <a:lnTo>
                  <a:pt x="195" y="1031"/>
                </a:lnTo>
                <a:lnTo>
                  <a:pt x="197" y="1029"/>
                </a:lnTo>
                <a:lnTo>
                  <a:pt x="197" y="1029"/>
                </a:lnTo>
                <a:lnTo>
                  <a:pt x="197" y="1010"/>
                </a:lnTo>
                <a:lnTo>
                  <a:pt x="197" y="992"/>
                </a:lnTo>
                <a:lnTo>
                  <a:pt x="197" y="992"/>
                </a:lnTo>
                <a:lnTo>
                  <a:pt x="199" y="991"/>
                </a:lnTo>
                <a:lnTo>
                  <a:pt x="201" y="990"/>
                </a:lnTo>
                <a:lnTo>
                  <a:pt x="202" y="987"/>
                </a:lnTo>
                <a:lnTo>
                  <a:pt x="202" y="987"/>
                </a:lnTo>
                <a:lnTo>
                  <a:pt x="198" y="942"/>
                </a:lnTo>
                <a:lnTo>
                  <a:pt x="194" y="911"/>
                </a:lnTo>
                <a:lnTo>
                  <a:pt x="191" y="892"/>
                </a:lnTo>
                <a:lnTo>
                  <a:pt x="191" y="892"/>
                </a:lnTo>
                <a:lnTo>
                  <a:pt x="189" y="875"/>
                </a:lnTo>
                <a:lnTo>
                  <a:pt x="186" y="843"/>
                </a:lnTo>
                <a:lnTo>
                  <a:pt x="181" y="792"/>
                </a:lnTo>
                <a:lnTo>
                  <a:pt x="181" y="792"/>
                </a:lnTo>
                <a:lnTo>
                  <a:pt x="181" y="777"/>
                </a:lnTo>
                <a:lnTo>
                  <a:pt x="181" y="759"/>
                </a:lnTo>
                <a:lnTo>
                  <a:pt x="182" y="742"/>
                </a:lnTo>
                <a:lnTo>
                  <a:pt x="181" y="736"/>
                </a:lnTo>
                <a:lnTo>
                  <a:pt x="181" y="734"/>
                </a:lnTo>
                <a:lnTo>
                  <a:pt x="181" y="734"/>
                </a:lnTo>
                <a:lnTo>
                  <a:pt x="180" y="731"/>
                </a:lnTo>
                <a:lnTo>
                  <a:pt x="180" y="723"/>
                </a:lnTo>
                <a:lnTo>
                  <a:pt x="177" y="699"/>
                </a:lnTo>
                <a:lnTo>
                  <a:pt x="176" y="665"/>
                </a:lnTo>
                <a:lnTo>
                  <a:pt x="176" y="665"/>
                </a:lnTo>
                <a:lnTo>
                  <a:pt x="177" y="651"/>
                </a:lnTo>
                <a:lnTo>
                  <a:pt x="178" y="639"/>
                </a:lnTo>
                <a:lnTo>
                  <a:pt x="180" y="635"/>
                </a:lnTo>
                <a:lnTo>
                  <a:pt x="181" y="633"/>
                </a:lnTo>
                <a:lnTo>
                  <a:pt x="181" y="633"/>
                </a:lnTo>
                <a:lnTo>
                  <a:pt x="182" y="633"/>
                </a:lnTo>
                <a:lnTo>
                  <a:pt x="184" y="635"/>
                </a:lnTo>
                <a:lnTo>
                  <a:pt x="186" y="640"/>
                </a:lnTo>
                <a:lnTo>
                  <a:pt x="191" y="659"/>
                </a:lnTo>
                <a:lnTo>
                  <a:pt x="195" y="678"/>
                </a:lnTo>
                <a:lnTo>
                  <a:pt x="197" y="686"/>
                </a:lnTo>
                <a:lnTo>
                  <a:pt x="197" y="692"/>
                </a:lnTo>
                <a:lnTo>
                  <a:pt x="197" y="692"/>
                </a:lnTo>
                <a:lnTo>
                  <a:pt x="197" y="703"/>
                </a:lnTo>
                <a:lnTo>
                  <a:pt x="198" y="730"/>
                </a:lnTo>
                <a:lnTo>
                  <a:pt x="205" y="805"/>
                </a:lnTo>
                <a:lnTo>
                  <a:pt x="213" y="913"/>
                </a:lnTo>
                <a:lnTo>
                  <a:pt x="213" y="913"/>
                </a:lnTo>
                <a:lnTo>
                  <a:pt x="213" y="932"/>
                </a:lnTo>
                <a:lnTo>
                  <a:pt x="213" y="946"/>
                </a:lnTo>
                <a:lnTo>
                  <a:pt x="213" y="961"/>
                </a:lnTo>
                <a:lnTo>
                  <a:pt x="213" y="961"/>
                </a:lnTo>
                <a:lnTo>
                  <a:pt x="213" y="979"/>
                </a:lnTo>
                <a:lnTo>
                  <a:pt x="215" y="1003"/>
                </a:lnTo>
                <a:lnTo>
                  <a:pt x="218" y="1022"/>
                </a:lnTo>
                <a:lnTo>
                  <a:pt x="218" y="1029"/>
                </a:lnTo>
                <a:lnTo>
                  <a:pt x="218" y="1029"/>
                </a:lnTo>
                <a:lnTo>
                  <a:pt x="217" y="1033"/>
                </a:lnTo>
                <a:lnTo>
                  <a:pt x="217" y="1043"/>
                </a:lnTo>
                <a:lnTo>
                  <a:pt x="217" y="1055"/>
                </a:lnTo>
                <a:lnTo>
                  <a:pt x="218" y="1061"/>
                </a:lnTo>
                <a:lnTo>
                  <a:pt x="218" y="1061"/>
                </a:lnTo>
                <a:lnTo>
                  <a:pt x="221" y="1062"/>
                </a:lnTo>
                <a:lnTo>
                  <a:pt x="226" y="1064"/>
                </a:lnTo>
                <a:lnTo>
                  <a:pt x="243" y="1065"/>
                </a:lnTo>
                <a:lnTo>
                  <a:pt x="260" y="1064"/>
                </a:lnTo>
                <a:lnTo>
                  <a:pt x="267" y="1062"/>
                </a:lnTo>
                <a:lnTo>
                  <a:pt x="271" y="1061"/>
                </a:lnTo>
                <a:lnTo>
                  <a:pt x="271" y="1061"/>
                </a:lnTo>
                <a:lnTo>
                  <a:pt x="272" y="1058"/>
                </a:lnTo>
                <a:lnTo>
                  <a:pt x="272" y="1053"/>
                </a:lnTo>
                <a:lnTo>
                  <a:pt x="268" y="1041"/>
                </a:lnTo>
                <a:lnTo>
                  <a:pt x="260" y="1019"/>
                </a:lnTo>
                <a:lnTo>
                  <a:pt x="260" y="1019"/>
                </a:lnTo>
                <a:lnTo>
                  <a:pt x="256" y="1006"/>
                </a:lnTo>
                <a:lnTo>
                  <a:pt x="254" y="1000"/>
                </a:lnTo>
                <a:lnTo>
                  <a:pt x="254" y="999"/>
                </a:lnTo>
                <a:lnTo>
                  <a:pt x="255" y="998"/>
                </a:lnTo>
                <a:lnTo>
                  <a:pt x="255" y="998"/>
                </a:lnTo>
                <a:lnTo>
                  <a:pt x="257" y="998"/>
                </a:lnTo>
                <a:lnTo>
                  <a:pt x="261" y="998"/>
                </a:lnTo>
                <a:lnTo>
                  <a:pt x="265" y="998"/>
                </a:lnTo>
                <a:lnTo>
                  <a:pt x="265" y="998"/>
                </a:lnTo>
                <a:lnTo>
                  <a:pt x="268" y="971"/>
                </a:lnTo>
                <a:lnTo>
                  <a:pt x="271" y="950"/>
                </a:lnTo>
                <a:lnTo>
                  <a:pt x="271" y="934"/>
                </a:lnTo>
                <a:lnTo>
                  <a:pt x="271" y="934"/>
                </a:lnTo>
                <a:lnTo>
                  <a:pt x="273" y="900"/>
                </a:lnTo>
                <a:lnTo>
                  <a:pt x="279" y="839"/>
                </a:lnTo>
                <a:lnTo>
                  <a:pt x="287" y="755"/>
                </a:lnTo>
                <a:lnTo>
                  <a:pt x="287" y="755"/>
                </a:lnTo>
                <a:lnTo>
                  <a:pt x="287" y="768"/>
                </a:lnTo>
                <a:lnTo>
                  <a:pt x="288" y="797"/>
                </a:lnTo>
                <a:lnTo>
                  <a:pt x="289" y="814"/>
                </a:lnTo>
                <a:lnTo>
                  <a:pt x="290" y="829"/>
                </a:lnTo>
                <a:lnTo>
                  <a:pt x="293" y="839"/>
                </a:lnTo>
                <a:lnTo>
                  <a:pt x="296" y="843"/>
                </a:lnTo>
                <a:lnTo>
                  <a:pt x="297" y="845"/>
                </a:lnTo>
                <a:lnTo>
                  <a:pt x="297" y="845"/>
                </a:lnTo>
                <a:lnTo>
                  <a:pt x="302" y="846"/>
                </a:lnTo>
                <a:lnTo>
                  <a:pt x="312" y="849"/>
                </a:lnTo>
                <a:lnTo>
                  <a:pt x="335" y="850"/>
                </a:lnTo>
                <a:lnTo>
                  <a:pt x="346" y="850"/>
                </a:lnTo>
                <a:lnTo>
                  <a:pt x="356" y="850"/>
                </a:lnTo>
                <a:lnTo>
                  <a:pt x="363" y="847"/>
                </a:lnTo>
                <a:lnTo>
                  <a:pt x="364" y="846"/>
                </a:lnTo>
                <a:lnTo>
                  <a:pt x="366" y="845"/>
                </a:lnTo>
                <a:lnTo>
                  <a:pt x="366" y="845"/>
                </a:lnTo>
                <a:lnTo>
                  <a:pt x="371" y="787"/>
                </a:lnTo>
                <a:lnTo>
                  <a:pt x="371" y="787"/>
                </a:lnTo>
                <a:lnTo>
                  <a:pt x="371" y="772"/>
                </a:lnTo>
                <a:lnTo>
                  <a:pt x="372" y="747"/>
                </a:lnTo>
                <a:lnTo>
                  <a:pt x="371" y="713"/>
                </a:lnTo>
                <a:lnTo>
                  <a:pt x="371" y="713"/>
                </a:lnTo>
                <a:lnTo>
                  <a:pt x="358" y="680"/>
                </a:lnTo>
                <a:lnTo>
                  <a:pt x="345" y="649"/>
                </a:lnTo>
                <a:lnTo>
                  <a:pt x="345" y="633"/>
                </a:lnTo>
                <a:lnTo>
                  <a:pt x="345" y="633"/>
                </a:lnTo>
                <a:lnTo>
                  <a:pt x="354" y="626"/>
                </a:lnTo>
                <a:lnTo>
                  <a:pt x="360" y="619"/>
                </a:lnTo>
                <a:lnTo>
                  <a:pt x="366" y="612"/>
                </a:lnTo>
                <a:lnTo>
                  <a:pt x="366" y="612"/>
                </a:lnTo>
                <a:lnTo>
                  <a:pt x="368" y="603"/>
                </a:lnTo>
                <a:lnTo>
                  <a:pt x="370" y="589"/>
                </a:lnTo>
                <a:lnTo>
                  <a:pt x="371" y="575"/>
                </a:lnTo>
                <a:lnTo>
                  <a:pt x="371" y="570"/>
                </a:lnTo>
                <a:lnTo>
                  <a:pt x="371" y="570"/>
                </a:lnTo>
                <a:lnTo>
                  <a:pt x="374" y="567"/>
                </a:lnTo>
                <a:lnTo>
                  <a:pt x="376" y="565"/>
                </a:lnTo>
                <a:lnTo>
                  <a:pt x="376" y="565"/>
                </a:lnTo>
                <a:lnTo>
                  <a:pt x="358" y="490"/>
                </a:lnTo>
                <a:lnTo>
                  <a:pt x="345" y="438"/>
                </a:lnTo>
                <a:lnTo>
                  <a:pt x="339" y="412"/>
                </a:lnTo>
                <a:lnTo>
                  <a:pt x="339" y="412"/>
                </a:lnTo>
                <a:lnTo>
                  <a:pt x="337" y="387"/>
                </a:lnTo>
                <a:lnTo>
                  <a:pt x="331" y="336"/>
                </a:lnTo>
                <a:lnTo>
                  <a:pt x="323" y="264"/>
                </a:lnTo>
                <a:lnTo>
                  <a:pt x="323" y="264"/>
                </a:lnTo>
                <a:lnTo>
                  <a:pt x="313" y="241"/>
                </a:lnTo>
                <a:lnTo>
                  <a:pt x="305" y="224"/>
                </a:lnTo>
                <a:lnTo>
                  <a:pt x="301" y="219"/>
                </a:lnTo>
                <a:lnTo>
                  <a:pt x="297" y="216"/>
                </a:lnTo>
                <a:lnTo>
                  <a:pt x="297" y="216"/>
                </a:lnTo>
                <a:lnTo>
                  <a:pt x="280" y="211"/>
                </a:lnTo>
                <a:lnTo>
                  <a:pt x="271" y="208"/>
                </a:lnTo>
                <a:lnTo>
                  <a:pt x="265" y="206"/>
                </a:lnTo>
                <a:lnTo>
                  <a:pt x="265" y="206"/>
                </a:lnTo>
                <a:lnTo>
                  <a:pt x="259" y="204"/>
                </a:lnTo>
                <a:lnTo>
                  <a:pt x="248" y="202"/>
                </a:lnTo>
                <a:lnTo>
                  <a:pt x="234" y="201"/>
                </a:lnTo>
                <a:lnTo>
                  <a:pt x="202" y="185"/>
                </a:lnTo>
                <a:lnTo>
                  <a:pt x="202" y="185"/>
                </a:lnTo>
                <a:lnTo>
                  <a:pt x="203" y="168"/>
                </a:lnTo>
                <a:lnTo>
                  <a:pt x="203" y="154"/>
                </a:lnTo>
                <a:lnTo>
                  <a:pt x="203" y="150"/>
                </a:lnTo>
                <a:lnTo>
                  <a:pt x="202" y="148"/>
                </a:lnTo>
                <a:lnTo>
                  <a:pt x="202" y="148"/>
                </a:lnTo>
                <a:lnTo>
                  <a:pt x="202" y="146"/>
                </a:lnTo>
                <a:lnTo>
                  <a:pt x="203" y="142"/>
                </a:lnTo>
                <a:lnTo>
                  <a:pt x="210" y="135"/>
                </a:lnTo>
                <a:lnTo>
                  <a:pt x="215" y="127"/>
                </a:lnTo>
                <a:lnTo>
                  <a:pt x="218" y="123"/>
                </a:lnTo>
                <a:lnTo>
                  <a:pt x="218" y="121"/>
                </a:lnTo>
                <a:lnTo>
                  <a:pt x="218" y="121"/>
                </a:lnTo>
                <a:lnTo>
                  <a:pt x="218" y="120"/>
                </a:lnTo>
                <a:lnTo>
                  <a:pt x="219" y="120"/>
                </a:lnTo>
                <a:lnTo>
                  <a:pt x="224" y="119"/>
                </a:lnTo>
                <a:lnTo>
                  <a:pt x="228" y="116"/>
                </a:lnTo>
                <a:lnTo>
                  <a:pt x="231" y="113"/>
                </a:lnTo>
                <a:lnTo>
                  <a:pt x="232" y="111"/>
                </a:lnTo>
                <a:lnTo>
                  <a:pt x="234" y="106"/>
                </a:lnTo>
                <a:lnTo>
                  <a:pt x="234" y="106"/>
                </a:lnTo>
                <a:lnTo>
                  <a:pt x="234" y="95"/>
                </a:lnTo>
                <a:lnTo>
                  <a:pt x="234" y="86"/>
                </a:lnTo>
                <a:lnTo>
                  <a:pt x="234" y="80"/>
                </a:lnTo>
                <a:lnTo>
                  <a:pt x="234" y="79"/>
                </a:lnTo>
                <a:lnTo>
                  <a:pt x="234" y="79"/>
                </a:lnTo>
                <a:lnTo>
                  <a:pt x="234" y="76"/>
                </a:lnTo>
                <a:lnTo>
                  <a:pt x="232" y="70"/>
                </a:lnTo>
                <a:lnTo>
                  <a:pt x="228" y="53"/>
                </a:lnTo>
                <a:lnTo>
                  <a:pt x="228" y="53"/>
                </a:lnTo>
                <a:lnTo>
                  <a:pt x="223" y="36"/>
                </a:lnTo>
                <a:lnTo>
                  <a:pt x="218" y="21"/>
                </a:lnTo>
                <a:lnTo>
                  <a:pt x="218" y="21"/>
                </a:lnTo>
                <a:lnTo>
                  <a:pt x="217" y="18"/>
                </a:lnTo>
                <a:lnTo>
                  <a:pt x="214" y="17"/>
                </a:lnTo>
                <a:lnTo>
                  <a:pt x="207" y="13"/>
                </a:lnTo>
                <a:lnTo>
                  <a:pt x="197" y="10"/>
                </a:lnTo>
                <a:lnTo>
                  <a:pt x="197" y="10"/>
                </a:lnTo>
                <a:lnTo>
                  <a:pt x="191" y="9"/>
                </a:lnTo>
                <a:lnTo>
                  <a:pt x="180" y="5"/>
                </a:lnTo>
                <a:lnTo>
                  <a:pt x="162" y="1"/>
                </a:lnTo>
                <a:lnTo>
                  <a:pt x="153" y="0"/>
                </a:lnTo>
                <a:lnTo>
                  <a:pt x="144" y="0"/>
                </a:lnTo>
                <a:lnTo>
                  <a:pt x="144" y="0"/>
                </a:lnTo>
                <a:lnTo>
                  <a:pt x="135" y="1"/>
                </a:lnTo>
                <a:lnTo>
                  <a:pt x="127" y="3"/>
                </a:lnTo>
                <a:lnTo>
                  <a:pt x="114" y="7"/>
                </a:lnTo>
                <a:lnTo>
                  <a:pt x="103" y="12"/>
                </a:lnTo>
                <a:lnTo>
                  <a:pt x="96" y="16"/>
                </a:lnTo>
                <a:lnTo>
                  <a:pt x="96" y="16"/>
                </a:lnTo>
                <a:lnTo>
                  <a:pt x="92" y="20"/>
                </a:lnTo>
                <a:lnTo>
                  <a:pt x="90" y="22"/>
                </a:lnTo>
                <a:lnTo>
                  <a:pt x="90" y="25"/>
                </a:lnTo>
                <a:lnTo>
                  <a:pt x="91" y="26"/>
                </a:lnTo>
                <a:lnTo>
                  <a:pt x="91" y="26"/>
                </a:lnTo>
                <a:lnTo>
                  <a:pt x="96" y="29"/>
                </a:lnTo>
                <a:lnTo>
                  <a:pt x="98" y="32"/>
                </a:lnTo>
                <a:lnTo>
                  <a:pt x="98" y="34"/>
                </a:lnTo>
                <a:lnTo>
                  <a:pt x="96" y="37"/>
                </a:lnTo>
                <a:lnTo>
                  <a:pt x="96" y="37"/>
                </a:lnTo>
                <a:lnTo>
                  <a:pt x="92" y="43"/>
                </a:lnTo>
                <a:lnTo>
                  <a:pt x="91" y="47"/>
                </a:lnTo>
                <a:lnTo>
                  <a:pt x="91" y="47"/>
                </a:lnTo>
                <a:lnTo>
                  <a:pt x="91" y="53"/>
                </a:lnTo>
                <a:lnTo>
                  <a:pt x="91" y="59"/>
                </a:lnTo>
                <a:lnTo>
                  <a:pt x="91" y="69"/>
                </a:lnTo>
                <a:lnTo>
                  <a:pt x="91" y="69"/>
                </a:lnTo>
                <a:lnTo>
                  <a:pt x="89" y="69"/>
                </a:lnTo>
                <a:lnTo>
                  <a:pt x="85" y="67"/>
                </a:lnTo>
                <a:lnTo>
                  <a:pt x="82" y="67"/>
                </a:lnTo>
                <a:lnTo>
                  <a:pt x="81" y="69"/>
                </a:lnTo>
                <a:lnTo>
                  <a:pt x="79" y="71"/>
                </a:lnTo>
                <a:lnTo>
                  <a:pt x="81" y="74"/>
                </a:lnTo>
                <a:lnTo>
                  <a:pt x="81" y="74"/>
                </a:lnTo>
                <a:lnTo>
                  <a:pt x="83" y="80"/>
                </a:lnTo>
                <a:lnTo>
                  <a:pt x="83" y="84"/>
                </a:lnTo>
                <a:lnTo>
                  <a:pt x="85" y="88"/>
                </a:lnTo>
                <a:lnTo>
                  <a:pt x="86" y="90"/>
                </a:lnTo>
                <a:lnTo>
                  <a:pt x="86" y="90"/>
                </a:lnTo>
                <a:lnTo>
                  <a:pt x="89" y="91"/>
                </a:lnTo>
                <a:lnTo>
                  <a:pt x="90" y="91"/>
                </a:lnTo>
                <a:lnTo>
                  <a:pt x="91" y="90"/>
                </a:lnTo>
                <a:lnTo>
                  <a:pt x="91" y="90"/>
                </a:lnTo>
                <a:lnTo>
                  <a:pt x="90" y="107"/>
                </a:lnTo>
                <a:lnTo>
                  <a:pt x="90" y="120"/>
                </a:lnTo>
                <a:lnTo>
                  <a:pt x="91" y="132"/>
                </a:lnTo>
                <a:lnTo>
                  <a:pt x="91" y="132"/>
                </a:lnTo>
                <a:lnTo>
                  <a:pt x="95" y="141"/>
                </a:lnTo>
                <a:lnTo>
                  <a:pt x="99" y="148"/>
                </a:lnTo>
                <a:lnTo>
                  <a:pt x="107" y="158"/>
                </a:lnTo>
                <a:lnTo>
                  <a:pt x="107" y="158"/>
                </a:lnTo>
                <a:lnTo>
                  <a:pt x="111" y="161"/>
                </a:lnTo>
                <a:lnTo>
                  <a:pt x="116" y="165"/>
                </a:lnTo>
                <a:lnTo>
                  <a:pt x="123" y="169"/>
                </a:lnTo>
                <a:lnTo>
                  <a:pt x="123" y="185"/>
                </a:lnTo>
                <a:lnTo>
                  <a:pt x="49" y="222"/>
                </a:lnTo>
                <a:lnTo>
                  <a:pt x="49" y="222"/>
                </a:lnTo>
                <a:lnTo>
                  <a:pt x="38" y="228"/>
                </a:lnTo>
                <a:lnTo>
                  <a:pt x="30" y="235"/>
                </a:lnTo>
                <a:lnTo>
                  <a:pt x="24" y="240"/>
                </a:lnTo>
                <a:lnTo>
                  <a:pt x="23" y="243"/>
                </a:lnTo>
                <a:lnTo>
                  <a:pt x="23" y="243"/>
                </a:lnTo>
                <a:lnTo>
                  <a:pt x="23" y="255"/>
                </a:lnTo>
                <a:lnTo>
                  <a:pt x="20" y="281"/>
                </a:lnTo>
                <a:lnTo>
                  <a:pt x="16" y="309"/>
                </a:lnTo>
                <a:lnTo>
                  <a:pt x="12" y="327"/>
                </a:lnTo>
                <a:lnTo>
                  <a:pt x="12" y="327"/>
                </a:lnTo>
                <a:lnTo>
                  <a:pt x="11" y="334"/>
                </a:lnTo>
                <a:lnTo>
                  <a:pt x="9" y="342"/>
                </a:lnTo>
                <a:lnTo>
                  <a:pt x="8" y="366"/>
                </a:lnTo>
                <a:lnTo>
                  <a:pt x="5" y="391"/>
                </a:lnTo>
                <a:lnTo>
                  <a:pt x="4" y="401"/>
                </a:lnTo>
                <a:lnTo>
                  <a:pt x="1" y="412"/>
                </a:lnTo>
                <a:lnTo>
                  <a:pt x="1" y="412"/>
                </a:lnTo>
                <a:lnTo>
                  <a:pt x="0" y="421"/>
                </a:lnTo>
                <a:lnTo>
                  <a:pt x="0" y="432"/>
                </a:lnTo>
                <a:lnTo>
                  <a:pt x="0" y="441"/>
                </a:lnTo>
                <a:lnTo>
                  <a:pt x="3" y="450"/>
                </a:lnTo>
                <a:lnTo>
                  <a:pt x="5" y="466"/>
                </a:lnTo>
                <a:lnTo>
                  <a:pt x="7" y="475"/>
                </a:lnTo>
                <a:lnTo>
                  <a:pt x="7" y="475"/>
                </a:lnTo>
                <a:lnTo>
                  <a:pt x="7" y="478"/>
                </a:lnTo>
                <a:lnTo>
                  <a:pt x="9" y="479"/>
                </a:lnTo>
                <a:lnTo>
                  <a:pt x="12" y="480"/>
                </a:lnTo>
                <a:lnTo>
                  <a:pt x="12" y="480"/>
                </a:lnTo>
                <a:lnTo>
                  <a:pt x="11" y="492"/>
                </a:lnTo>
                <a:lnTo>
                  <a:pt x="11" y="504"/>
                </a:lnTo>
                <a:lnTo>
                  <a:pt x="12" y="517"/>
                </a:lnTo>
                <a:lnTo>
                  <a:pt x="12" y="517"/>
                </a:lnTo>
                <a:lnTo>
                  <a:pt x="17" y="541"/>
                </a:lnTo>
                <a:lnTo>
                  <a:pt x="20" y="549"/>
                </a:lnTo>
                <a:lnTo>
                  <a:pt x="23" y="554"/>
                </a:lnTo>
                <a:lnTo>
                  <a:pt x="23" y="554"/>
                </a:lnTo>
                <a:lnTo>
                  <a:pt x="27" y="557"/>
                </a:lnTo>
                <a:lnTo>
                  <a:pt x="29" y="560"/>
                </a:lnTo>
                <a:lnTo>
                  <a:pt x="32" y="560"/>
                </a:lnTo>
                <a:lnTo>
                  <a:pt x="33" y="560"/>
                </a:lnTo>
                <a:lnTo>
                  <a:pt x="33" y="560"/>
                </a:lnTo>
                <a:lnTo>
                  <a:pt x="36" y="560"/>
                </a:lnTo>
                <a:lnTo>
                  <a:pt x="41" y="562"/>
                </a:lnTo>
                <a:lnTo>
                  <a:pt x="46" y="565"/>
                </a:lnTo>
                <a:lnTo>
                  <a:pt x="49" y="565"/>
                </a:lnTo>
                <a:lnTo>
                  <a:pt x="49" y="565"/>
                </a:lnTo>
                <a:lnTo>
                  <a:pt x="56" y="597"/>
                </a:lnTo>
                <a:lnTo>
                  <a:pt x="61" y="620"/>
                </a:lnTo>
                <a:lnTo>
                  <a:pt x="63" y="628"/>
                </a:lnTo>
                <a:lnTo>
                  <a:pt x="65" y="633"/>
                </a:lnTo>
                <a:lnTo>
                  <a:pt x="65" y="633"/>
                </a:lnTo>
                <a:lnTo>
                  <a:pt x="69" y="637"/>
                </a:lnTo>
                <a:lnTo>
                  <a:pt x="74" y="641"/>
                </a:lnTo>
                <a:lnTo>
                  <a:pt x="81" y="644"/>
                </a:lnTo>
                <a:lnTo>
                  <a:pt x="81" y="644"/>
                </a:lnTo>
                <a:lnTo>
                  <a:pt x="87" y="698"/>
                </a:lnTo>
                <a:lnTo>
                  <a:pt x="95" y="744"/>
                </a:lnTo>
                <a:lnTo>
                  <a:pt x="102" y="787"/>
                </a:lnTo>
                <a:lnTo>
                  <a:pt x="102" y="787"/>
                </a:lnTo>
                <a:close/>
                <a:moveTo>
                  <a:pt x="318" y="655"/>
                </a:moveTo>
                <a:lnTo>
                  <a:pt x="334" y="670"/>
                </a:lnTo>
                <a:lnTo>
                  <a:pt x="334" y="702"/>
                </a:lnTo>
                <a:lnTo>
                  <a:pt x="318" y="686"/>
                </a:lnTo>
                <a:lnTo>
                  <a:pt x="318" y="6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50"/>
          <p:cNvSpPr>
            <a:spLocks/>
          </p:cNvSpPr>
          <p:nvPr/>
        </p:nvSpPr>
        <p:spPr bwMode="auto">
          <a:xfrm>
            <a:off x="2675263" y="744562"/>
            <a:ext cx="831850" cy="1738442"/>
          </a:xfrm>
          <a:custGeom>
            <a:avLst/>
            <a:gdLst>
              <a:gd name="T0" fmla="*/ 787 w 1203"/>
              <a:gd name="T1" fmla="*/ 42 h 2512"/>
              <a:gd name="T2" fmla="*/ 730 w 1203"/>
              <a:gd name="T3" fmla="*/ 83 h 2512"/>
              <a:gd name="T4" fmla="*/ 697 w 1203"/>
              <a:gd name="T5" fmla="*/ 188 h 2512"/>
              <a:gd name="T6" fmla="*/ 706 w 1203"/>
              <a:gd name="T7" fmla="*/ 218 h 2512"/>
              <a:gd name="T8" fmla="*/ 712 w 1203"/>
              <a:gd name="T9" fmla="*/ 263 h 2512"/>
              <a:gd name="T10" fmla="*/ 715 w 1203"/>
              <a:gd name="T11" fmla="*/ 316 h 2512"/>
              <a:gd name="T12" fmla="*/ 731 w 1203"/>
              <a:gd name="T13" fmla="*/ 347 h 2512"/>
              <a:gd name="T14" fmla="*/ 724 w 1203"/>
              <a:gd name="T15" fmla="*/ 413 h 2512"/>
              <a:gd name="T16" fmla="*/ 665 w 1203"/>
              <a:gd name="T17" fmla="*/ 441 h 2512"/>
              <a:gd name="T18" fmla="*/ 515 w 1203"/>
              <a:gd name="T19" fmla="*/ 627 h 2512"/>
              <a:gd name="T20" fmla="*/ 488 w 1203"/>
              <a:gd name="T21" fmla="*/ 711 h 2512"/>
              <a:gd name="T22" fmla="*/ 470 w 1203"/>
              <a:gd name="T23" fmla="*/ 736 h 2512"/>
              <a:gd name="T24" fmla="*/ 398 w 1203"/>
              <a:gd name="T25" fmla="*/ 889 h 2512"/>
              <a:gd name="T26" fmla="*/ 442 w 1203"/>
              <a:gd name="T27" fmla="*/ 1097 h 2512"/>
              <a:gd name="T28" fmla="*/ 378 w 1203"/>
              <a:gd name="T29" fmla="*/ 1479 h 2512"/>
              <a:gd name="T30" fmla="*/ 380 w 1203"/>
              <a:gd name="T31" fmla="*/ 1532 h 2512"/>
              <a:gd name="T32" fmla="*/ 406 w 1203"/>
              <a:gd name="T33" fmla="*/ 1598 h 2512"/>
              <a:gd name="T34" fmla="*/ 230 w 1203"/>
              <a:gd name="T35" fmla="*/ 2006 h 2512"/>
              <a:gd name="T36" fmla="*/ 173 w 1203"/>
              <a:gd name="T37" fmla="*/ 2096 h 2512"/>
              <a:gd name="T38" fmla="*/ 55 w 1203"/>
              <a:gd name="T39" fmla="*/ 2238 h 2512"/>
              <a:gd name="T40" fmla="*/ 5 w 1203"/>
              <a:gd name="T41" fmla="*/ 2297 h 2512"/>
              <a:gd name="T42" fmla="*/ 8 w 1203"/>
              <a:gd name="T43" fmla="*/ 2366 h 2512"/>
              <a:gd name="T44" fmla="*/ 114 w 1203"/>
              <a:gd name="T45" fmla="*/ 2444 h 2512"/>
              <a:gd name="T46" fmla="*/ 208 w 1203"/>
              <a:gd name="T47" fmla="*/ 2477 h 2512"/>
              <a:gd name="T48" fmla="*/ 291 w 1203"/>
              <a:gd name="T49" fmla="*/ 2463 h 2512"/>
              <a:gd name="T50" fmla="*/ 296 w 1203"/>
              <a:gd name="T51" fmla="*/ 2435 h 2512"/>
              <a:gd name="T52" fmla="*/ 254 w 1203"/>
              <a:gd name="T53" fmla="*/ 2397 h 2512"/>
              <a:gd name="T54" fmla="*/ 252 w 1203"/>
              <a:gd name="T55" fmla="*/ 2338 h 2512"/>
              <a:gd name="T56" fmla="*/ 288 w 1203"/>
              <a:gd name="T57" fmla="*/ 2345 h 2512"/>
              <a:gd name="T58" fmla="*/ 380 w 1203"/>
              <a:gd name="T59" fmla="*/ 2191 h 2512"/>
              <a:gd name="T60" fmla="*/ 609 w 1203"/>
              <a:gd name="T61" fmla="*/ 2102 h 2512"/>
              <a:gd name="T62" fmla="*/ 694 w 1203"/>
              <a:gd name="T63" fmla="*/ 2115 h 2512"/>
              <a:gd name="T64" fmla="*/ 798 w 1203"/>
              <a:gd name="T65" fmla="*/ 1889 h 2512"/>
              <a:gd name="T66" fmla="*/ 837 w 1203"/>
              <a:gd name="T67" fmla="*/ 1953 h 2512"/>
              <a:gd name="T68" fmla="*/ 845 w 1203"/>
              <a:gd name="T69" fmla="*/ 2046 h 2512"/>
              <a:gd name="T70" fmla="*/ 843 w 1203"/>
              <a:gd name="T71" fmla="*/ 2096 h 2512"/>
              <a:gd name="T72" fmla="*/ 849 w 1203"/>
              <a:gd name="T73" fmla="*/ 2158 h 2512"/>
              <a:gd name="T74" fmla="*/ 823 w 1203"/>
              <a:gd name="T75" fmla="*/ 2329 h 2512"/>
              <a:gd name="T76" fmla="*/ 843 w 1203"/>
              <a:gd name="T77" fmla="*/ 2388 h 2512"/>
              <a:gd name="T78" fmla="*/ 826 w 1203"/>
              <a:gd name="T79" fmla="*/ 2455 h 2512"/>
              <a:gd name="T80" fmla="*/ 848 w 1203"/>
              <a:gd name="T81" fmla="*/ 2483 h 2512"/>
              <a:gd name="T82" fmla="*/ 939 w 1203"/>
              <a:gd name="T83" fmla="*/ 2497 h 2512"/>
              <a:gd name="T84" fmla="*/ 1174 w 1203"/>
              <a:gd name="T85" fmla="*/ 2511 h 2512"/>
              <a:gd name="T86" fmla="*/ 1203 w 1203"/>
              <a:gd name="T87" fmla="*/ 2488 h 2512"/>
              <a:gd name="T88" fmla="*/ 1176 w 1203"/>
              <a:gd name="T89" fmla="*/ 2449 h 2512"/>
              <a:gd name="T90" fmla="*/ 1044 w 1203"/>
              <a:gd name="T91" fmla="*/ 2397 h 2512"/>
              <a:gd name="T92" fmla="*/ 1057 w 1203"/>
              <a:gd name="T93" fmla="*/ 2347 h 2512"/>
              <a:gd name="T94" fmla="*/ 1038 w 1203"/>
              <a:gd name="T95" fmla="*/ 2269 h 2512"/>
              <a:gd name="T96" fmla="*/ 1048 w 1203"/>
              <a:gd name="T97" fmla="*/ 1986 h 2512"/>
              <a:gd name="T98" fmla="*/ 1038 w 1203"/>
              <a:gd name="T99" fmla="*/ 1692 h 2512"/>
              <a:gd name="T100" fmla="*/ 902 w 1203"/>
              <a:gd name="T101" fmla="*/ 1181 h 2512"/>
              <a:gd name="T102" fmla="*/ 947 w 1203"/>
              <a:gd name="T103" fmla="*/ 1090 h 2512"/>
              <a:gd name="T104" fmla="*/ 941 w 1203"/>
              <a:gd name="T105" fmla="*/ 702 h 2512"/>
              <a:gd name="T106" fmla="*/ 961 w 1203"/>
              <a:gd name="T107" fmla="*/ 591 h 2512"/>
              <a:gd name="T108" fmla="*/ 975 w 1203"/>
              <a:gd name="T109" fmla="*/ 423 h 2512"/>
              <a:gd name="T110" fmla="*/ 1011 w 1203"/>
              <a:gd name="T111" fmla="*/ 409 h 2512"/>
              <a:gd name="T112" fmla="*/ 1003 w 1203"/>
              <a:gd name="T113" fmla="*/ 279 h 2512"/>
              <a:gd name="T114" fmla="*/ 1048 w 1203"/>
              <a:gd name="T115" fmla="*/ 170 h 2512"/>
              <a:gd name="T116" fmla="*/ 1064 w 1203"/>
              <a:gd name="T117" fmla="*/ 149 h 2512"/>
              <a:gd name="T118" fmla="*/ 1048 w 1203"/>
              <a:gd name="T119" fmla="*/ 98 h 2512"/>
              <a:gd name="T120" fmla="*/ 985 w 1203"/>
              <a:gd name="T121" fmla="*/ 33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03" h="2512">
                <a:moveTo>
                  <a:pt x="896" y="0"/>
                </a:moveTo>
                <a:lnTo>
                  <a:pt x="896" y="0"/>
                </a:lnTo>
                <a:lnTo>
                  <a:pt x="879" y="6"/>
                </a:lnTo>
                <a:lnTo>
                  <a:pt x="837" y="21"/>
                </a:lnTo>
                <a:lnTo>
                  <a:pt x="812" y="31"/>
                </a:lnTo>
                <a:lnTo>
                  <a:pt x="787" y="42"/>
                </a:lnTo>
                <a:lnTo>
                  <a:pt x="765" y="52"/>
                </a:lnTo>
                <a:lnTo>
                  <a:pt x="748" y="62"/>
                </a:lnTo>
                <a:lnTo>
                  <a:pt x="748" y="62"/>
                </a:lnTo>
                <a:lnTo>
                  <a:pt x="742" y="68"/>
                </a:lnTo>
                <a:lnTo>
                  <a:pt x="736" y="76"/>
                </a:lnTo>
                <a:lnTo>
                  <a:pt x="730" y="83"/>
                </a:lnTo>
                <a:lnTo>
                  <a:pt x="724" y="92"/>
                </a:lnTo>
                <a:lnTo>
                  <a:pt x="715" y="112"/>
                </a:lnTo>
                <a:lnTo>
                  <a:pt x="708" y="133"/>
                </a:lnTo>
                <a:lnTo>
                  <a:pt x="703" y="154"/>
                </a:lnTo>
                <a:lnTo>
                  <a:pt x="699" y="173"/>
                </a:lnTo>
                <a:lnTo>
                  <a:pt x="697" y="188"/>
                </a:lnTo>
                <a:lnTo>
                  <a:pt x="697" y="198"/>
                </a:lnTo>
                <a:lnTo>
                  <a:pt x="697" y="198"/>
                </a:lnTo>
                <a:lnTo>
                  <a:pt x="697" y="204"/>
                </a:lnTo>
                <a:lnTo>
                  <a:pt x="699" y="208"/>
                </a:lnTo>
                <a:lnTo>
                  <a:pt x="703" y="216"/>
                </a:lnTo>
                <a:lnTo>
                  <a:pt x="706" y="218"/>
                </a:lnTo>
                <a:lnTo>
                  <a:pt x="709" y="224"/>
                </a:lnTo>
                <a:lnTo>
                  <a:pt x="712" y="232"/>
                </a:lnTo>
                <a:lnTo>
                  <a:pt x="714" y="241"/>
                </a:lnTo>
                <a:lnTo>
                  <a:pt x="714" y="241"/>
                </a:lnTo>
                <a:lnTo>
                  <a:pt x="714" y="252"/>
                </a:lnTo>
                <a:lnTo>
                  <a:pt x="712" y="263"/>
                </a:lnTo>
                <a:lnTo>
                  <a:pt x="709" y="283"/>
                </a:lnTo>
                <a:lnTo>
                  <a:pt x="709" y="294"/>
                </a:lnTo>
                <a:lnTo>
                  <a:pt x="709" y="303"/>
                </a:lnTo>
                <a:lnTo>
                  <a:pt x="711" y="310"/>
                </a:lnTo>
                <a:lnTo>
                  <a:pt x="715" y="316"/>
                </a:lnTo>
                <a:lnTo>
                  <a:pt x="715" y="316"/>
                </a:lnTo>
                <a:lnTo>
                  <a:pt x="725" y="325"/>
                </a:lnTo>
                <a:lnTo>
                  <a:pt x="731" y="329"/>
                </a:lnTo>
                <a:lnTo>
                  <a:pt x="734" y="332"/>
                </a:lnTo>
                <a:lnTo>
                  <a:pt x="734" y="335"/>
                </a:lnTo>
                <a:lnTo>
                  <a:pt x="731" y="347"/>
                </a:lnTo>
                <a:lnTo>
                  <a:pt x="731" y="347"/>
                </a:lnTo>
                <a:lnTo>
                  <a:pt x="730" y="356"/>
                </a:lnTo>
                <a:lnTo>
                  <a:pt x="730" y="364"/>
                </a:lnTo>
                <a:lnTo>
                  <a:pt x="730" y="387"/>
                </a:lnTo>
                <a:lnTo>
                  <a:pt x="728" y="404"/>
                </a:lnTo>
                <a:lnTo>
                  <a:pt x="727" y="410"/>
                </a:lnTo>
                <a:lnTo>
                  <a:pt x="724" y="413"/>
                </a:lnTo>
                <a:lnTo>
                  <a:pt x="724" y="413"/>
                </a:lnTo>
                <a:lnTo>
                  <a:pt x="711" y="419"/>
                </a:lnTo>
                <a:lnTo>
                  <a:pt x="692" y="426"/>
                </a:lnTo>
                <a:lnTo>
                  <a:pt x="674" y="434"/>
                </a:lnTo>
                <a:lnTo>
                  <a:pt x="668" y="438"/>
                </a:lnTo>
                <a:lnTo>
                  <a:pt x="665" y="441"/>
                </a:lnTo>
                <a:lnTo>
                  <a:pt x="665" y="441"/>
                </a:lnTo>
                <a:lnTo>
                  <a:pt x="658" y="451"/>
                </a:lnTo>
                <a:lnTo>
                  <a:pt x="638" y="473"/>
                </a:lnTo>
                <a:lnTo>
                  <a:pt x="585" y="538"/>
                </a:lnTo>
                <a:lnTo>
                  <a:pt x="532" y="603"/>
                </a:lnTo>
                <a:lnTo>
                  <a:pt x="515" y="627"/>
                </a:lnTo>
                <a:lnTo>
                  <a:pt x="507" y="639"/>
                </a:lnTo>
                <a:lnTo>
                  <a:pt x="507" y="639"/>
                </a:lnTo>
                <a:lnTo>
                  <a:pt x="504" y="655"/>
                </a:lnTo>
                <a:lnTo>
                  <a:pt x="497" y="684"/>
                </a:lnTo>
                <a:lnTo>
                  <a:pt x="493" y="698"/>
                </a:lnTo>
                <a:lnTo>
                  <a:pt x="488" y="711"/>
                </a:lnTo>
                <a:lnTo>
                  <a:pt x="482" y="721"/>
                </a:lnTo>
                <a:lnTo>
                  <a:pt x="481" y="726"/>
                </a:lnTo>
                <a:lnTo>
                  <a:pt x="478" y="727"/>
                </a:lnTo>
                <a:lnTo>
                  <a:pt x="478" y="727"/>
                </a:lnTo>
                <a:lnTo>
                  <a:pt x="475" y="730"/>
                </a:lnTo>
                <a:lnTo>
                  <a:pt x="470" y="736"/>
                </a:lnTo>
                <a:lnTo>
                  <a:pt x="459" y="755"/>
                </a:lnTo>
                <a:lnTo>
                  <a:pt x="445" y="780"/>
                </a:lnTo>
                <a:lnTo>
                  <a:pt x="431" y="810"/>
                </a:lnTo>
                <a:lnTo>
                  <a:pt x="417" y="841"/>
                </a:lnTo>
                <a:lnTo>
                  <a:pt x="406" y="867"/>
                </a:lnTo>
                <a:lnTo>
                  <a:pt x="398" y="889"/>
                </a:lnTo>
                <a:lnTo>
                  <a:pt x="397" y="898"/>
                </a:lnTo>
                <a:lnTo>
                  <a:pt x="397" y="902"/>
                </a:lnTo>
                <a:lnTo>
                  <a:pt x="397" y="902"/>
                </a:lnTo>
                <a:lnTo>
                  <a:pt x="406" y="942"/>
                </a:lnTo>
                <a:lnTo>
                  <a:pt x="420" y="1009"/>
                </a:lnTo>
                <a:lnTo>
                  <a:pt x="442" y="1097"/>
                </a:lnTo>
                <a:lnTo>
                  <a:pt x="465" y="1165"/>
                </a:lnTo>
                <a:lnTo>
                  <a:pt x="465" y="1165"/>
                </a:lnTo>
                <a:lnTo>
                  <a:pt x="426" y="1311"/>
                </a:lnTo>
                <a:lnTo>
                  <a:pt x="383" y="1467"/>
                </a:lnTo>
                <a:lnTo>
                  <a:pt x="383" y="1467"/>
                </a:lnTo>
                <a:lnTo>
                  <a:pt x="378" y="1479"/>
                </a:lnTo>
                <a:lnTo>
                  <a:pt x="375" y="1486"/>
                </a:lnTo>
                <a:lnTo>
                  <a:pt x="373" y="1492"/>
                </a:lnTo>
                <a:lnTo>
                  <a:pt x="372" y="1501"/>
                </a:lnTo>
                <a:lnTo>
                  <a:pt x="372" y="1510"/>
                </a:lnTo>
                <a:lnTo>
                  <a:pt x="375" y="1520"/>
                </a:lnTo>
                <a:lnTo>
                  <a:pt x="380" y="1532"/>
                </a:lnTo>
                <a:lnTo>
                  <a:pt x="380" y="1532"/>
                </a:lnTo>
                <a:lnTo>
                  <a:pt x="392" y="1555"/>
                </a:lnTo>
                <a:lnTo>
                  <a:pt x="398" y="1573"/>
                </a:lnTo>
                <a:lnTo>
                  <a:pt x="404" y="1592"/>
                </a:lnTo>
                <a:lnTo>
                  <a:pt x="404" y="1592"/>
                </a:lnTo>
                <a:lnTo>
                  <a:pt x="406" y="1598"/>
                </a:lnTo>
                <a:lnTo>
                  <a:pt x="404" y="1610"/>
                </a:lnTo>
                <a:lnTo>
                  <a:pt x="400" y="1647"/>
                </a:lnTo>
                <a:lnTo>
                  <a:pt x="394" y="1697"/>
                </a:lnTo>
                <a:lnTo>
                  <a:pt x="394" y="1697"/>
                </a:lnTo>
                <a:lnTo>
                  <a:pt x="299" y="1880"/>
                </a:lnTo>
                <a:lnTo>
                  <a:pt x="230" y="2006"/>
                </a:lnTo>
                <a:lnTo>
                  <a:pt x="207" y="2051"/>
                </a:lnTo>
                <a:lnTo>
                  <a:pt x="198" y="2064"/>
                </a:lnTo>
                <a:lnTo>
                  <a:pt x="193" y="2070"/>
                </a:lnTo>
                <a:lnTo>
                  <a:pt x="193" y="2070"/>
                </a:lnTo>
                <a:lnTo>
                  <a:pt x="186" y="2079"/>
                </a:lnTo>
                <a:lnTo>
                  <a:pt x="173" y="2096"/>
                </a:lnTo>
                <a:lnTo>
                  <a:pt x="139" y="2145"/>
                </a:lnTo>
                <a:lnTo>
                  <a:pt x="93" y="2213"/>
                </a:lnTo>
                <a:lnTo>
                  <a:pt x="93" y="2213"/>
                </a:lnTo>
                <a:lnTo>
                  <a:pt x="81" y="2220"/>
                </a:lnTo>
                <a:lnTo>
                  <a:pt x="69" y="2228"/>
                </a:lnTo>
                <a:lnTo>
                  <a:pt x="55" y="2238"/>
                </a:lnTo>
                <a:lnTo>
                  <a:pt x="39" y="2250"/>
                </a:lnTo>
                <a:lnTo>
                  <a:pt x="24" y="2264"/>
                </a:lnTo>
                <a:lnTo>
                  <a:pt x="18" y="2272"/>
                </a:lnTo>
                <a:lnTo>
                  <a:pt x="12" y="2281"/>
                </a:lnTo>
                <a:lnTo>
                  <a:pt x="8" y="2288"/>
                </a:lnTo>
                <a:lnTo>
                  <a:pt x="5" y="2297"/>
                </a:lnTo>
                <a:lnTo>
                  <a:pt x="5" y="2297"/>
                </a:lnTo>
                <a:lnTo>
                  <a:pt x="0" y="2313"/>
                </a:lnTo>
                <a:lnTo>
                  <a:pt x="0" y="2329"/>
                </a:lnTo>
                <a:lnTo>
                  <a:pt x="2" y="2344"/>
                </a:lnTo>
                <a:lnTo>
                  <a:pt x="5" y="2356"/>
                </a:lnTo>
                <a:lnTo>
                  <a:pt x="8" y="2366"/>
                </a:lnTo>
                <a:lnTo>
                  <a:pt x="12" y="2373"/>
                </a:lnTo>
                <a:lnTo>
                  <a:pt x="15" y="2381"/>
                </a:lnTo>
                <a:lnTo>
                  <a:pt x="15" y="2381"/>
                </a:lnTo>
                <a:lnTo>
                  <a:pt x="37" y="2396"/>
                </a:lnTo>
                <a:lnTo>
                  <a:pt x="86" y="2427"/>
                </a:lnTo>
                <a:lnTo>
                  <a:pt x="114" y="2444"/>
                </a:lnTo>
                <a:lnTo>
                  <a:pt x="140" y="2459"/>
                </a:lnTo>
                <a:lnTo>
                  <a:pt x="162" y="2471"/>
                </a:lnTo>
                <a:lnTo>
                  <a:pt x="171" y="2474"/>
                </a:lnTo>
                <a:lnTo>
                  <a:pt x="177" y="2475"/>
                </a:lnTo>
                <a:lnTo>
                  <a:pt x="177" y="2475"/>
                </a:lnTo>
                <a:lnTo>
                  <a:pt x="208" y="2477"/>
                </a:lnTo>
                <a:lnTo>
                  <a:pt x="227" y="2477"/>
                </a:lnTo>
                <a:lnTo>
                  <a:pt x="248" y="2475"/>
                </a:lnTo>
                <a:lnTo>
                  <a:pt x="268" y="2472"/>
                </a:lnTo>
                <a:lnTo>
                  <a:pt x="276" y="2471"/>
                </a:lnTo>
                <a:lnTo>
                  <a:pt x="285" y="2468"/>
                </a:lnTo>
                <a:lnTo>
                  <a:pt x="291" y="2463"/>
                </a:lnTo>
                <a:lnTo>
                  <a:pt x="295" y="2459"/>
                </a:lnTo>
                <a:lnTo>
                  <a:pt x="298" y="2455"/>
                </a:lnTo>
                <a:lnTo>
                  <a:pt x="299" y="2449"/>
                </a:lnTo>
                <a:lnTo>
                  <a:pt x="299" y="2449"/>
                </a:lnTo>
                <a:lnTo>
                  <a:pt x="298" y="2441"/>
                </a:lnTo>
                <a:lnTo>
                  <a:pt x="296" y="2435"/>
                </a:lnTo>
                <a:lnTo>
                  <a:pt x="294" y="2429"/>
                </a:lnTo>
                <a:lnTo>
                  <a:pt x="291" y="2425"/>
                </a:lnTo>
                <a:lnTo>
                  <a:pt x="282" y="2416"/>
                </a:lnTo>
                <a:lnTo>
                  <a:pt x="271" y="2407"/>
                </a:lnTo>
                <a:lnTo>
                  <a:pt x="263" y="2401"/>
                </a:lnTo>
                <a:lnTo>
                  <a:pt x="254" y="2397"/>
                </a:lnTo>
                <a:lnTo>
                  <a:pt x="245" y="2394"/>
                </a:lnTo>
                <a:lnTo>
                  <a:pt x="237" y="2316"/>
                </a:lnTo>
                <a:lnTo>
                  <a:pt x="237" y="2316"/>
                </a:lnTo>
                <a:lnTo>
                  <a:pt x="240" y="2323"/>
                </a:lnTo>
                <a:lnTo>
                  <a:pt x="246" y="2331"/>
                </a:lnTo>
                <a:lnTo>
                  <a:pt x="252" y="2338"/>
                </a:lnTo>
                <a:lnTo>
                  <a:pt x="260" y="2345"/>
                </a:lnTo>
                <a:lnTo>
                  <a:pt x="268" y="2350"/>
                </a:lnTo>
                <a:lnTo>
                  <a:pt x="273" y="2351"/>
                </a:lnTo>
                <a:lnTo>
                  <a:pt x="279" y="2350"/>
                </a:lnTo>
                <a:lnTo>
                  <a:pt x="283" y="2348"/>
                </a:lnTo>
                <a:lnTo>
                  <a:pt x="288" y="2345"/>
                </a:lnTo>
                <a:lnTo>
                  <a:pt x="288" y="2345"/>
                </a:lnTo>
                <a:lnTo>
                  <a:pt x="295" y="2338"/>
                </a:lnTo>
                <a:lnTo>
                  <a:pt x="304" y="2326"/>
                </a:lnTo>
                <a:lnTo>
                  <a:pt x="326" y="2291"/>
                </a:lnTo>
                <a:lnTo>
                  <a:pt x="352" y="2242"/>
                </a:lnTo>
                <a:lnTo>
                  <a:pt x="380" y="2191"/>
                </a:lnTo>
                <a:lnTo>
                  <a:pt x="432" y="2093"/>
                </a:lnTo>
                <a:lnTo>
                  <a:pt x="453" y="2051"/>
                </a:lnTo>
                <a:lnTo>
                  <a:pt x="453" y="2051"/>
                </a:lnTo>
                <a:lnTo>
                  <a:pt x="488" y="2064"/>
                </a:lnTo>
                <a:lnTo>
                  <a:pt x="566" y="2089"/>
                </a:lnTo>
                <a:lnTo>
                  <a:pt x="609" y="2102"/>
                </a:lnTo>
                <a:lnTo>
                  <a:pt x="649" y="2113"/>
                </a:lnTo>
                <a:lnTo>
                  <a:pt x="665" y="2115"/>
                </a:lnTo>
                <a:lnTo>
                  <a:pt x="678" y="2117"/>
                </a:lnTo>
                <a:lnTo>
                  <a:pt x="689" y="2118"/>
                </a:lnTo>
                <a:lnTo>
                  <a:pt x="694" y="2115"/>
                </a:lnTo>
                <a:lnTo>
                  <a:pt x="694" y="2115"/>
                </a:lnTo>
                <a:lnTo>
                  <a:pt x="699" y="2110"/>
                </a:lnTo>
                <a:lnTo>
                  <a:pt x="705" y="2099"/>
                </a:lnTo>
                <a:lnTo>
                  <a:pt x="721" y="2067"/>
                </a:lnTo>
                <a:lnTo>
                  <a:pt x="740" y="2023"/>
                </a:lnTo>
                <a:lnTo>
                  <a:pt x="762" y="1974"/>
                </a:lnTo>
                <a:lnTo>
                  <a:pt x="798" y="1889"/>
                </a:lnTo>
                <a:lnTo>
                  <a:pt x="814" y="1853"/>
                </a:lnTo>
                <a:lnTo>
                  <a:pt x="814" y="1853"/>
                </a:lnTo>
                <a:lnTo>
                  <a:pt x="814" y="1862"/>
                </a:lnTo>
                <a:lnTo>
                  <a:pt x="818" y="1878"/>
                </a:lnTo>
                <a:lnTo>
                  <a:pt x="830" y="1927"/>
                </a:lnTo>
                <a:lnTo>
                  <a:pt x="837" y="1953"/>
                </a:lnTo>
                <a:lnTo>
                  <a:pt x="843" y="1980"/>
                </a:lnTo>
                <a:lnTo>
                  <a:pt x="848" y="2003"/>
                </a:lnTo>
                <a:lnTo>
                  <a:pt x="848" y="2021"/>
                </a:lnTo>
                <a:lnTo>
                  <a:pt x="848" y="2021"/>
                </a:lnTo>
                <a:lnTo>
                  <a:pt x="846" y="2034"/>
                </a:lnTo>
                <a:lnTo>
                  <a:pt x="845" y="2046"/>
                </a:lnTo>
                <a:lnTo>
                  <a:pt x="839" y="2062"/>
                </a:lnTo>
                <a:lnTo>
                  <a:pt x="837" y="2070"/>
                </a:lnTo>
                <a:lnTo>
                  <a:pt x="837" y="2077"/>
                </a:lnTo>
                <a:lnTo>
                  <a:pt x="839" y="2086"/>
                </a:lnTo>
                <a:lnTo>
                  <a:pt x="843" y="2096"/>
                </a:lnTo>
                <a:lnTo>
                  <a:pt x="843" y="2096"/>
                </a:lnTo>
                <a:lnTo>
                  <a:pt x="848" y="2108"/>
                </a:lnTo>
                <a:lnTo>
                  <a:pt x="851" y="2118"/>
                </a:lnTo>
                <a:lnTo>
                  <a:pt x="852" y="2127"/>
                </a:lnTo>
                <a:lnTo>
                  <a:pt x="852" y="2138"/>
                </a:lnTo>
                <a:lnTo>
                  <a:pt x="851" y="2148"/>
                </a:lnTo>
                <a:lnTo>
                  <a:pt x="849" y="2158"/>
                </a:lnTo>
                <a:lnTo>
                  <a:pt x="843" y="2186"/>
                </a:lnTo>
                <a:lnTo>
                  <a:pt x="843" y="2186"/>
                </a:lnTo>
                <a:lnTo>
                  <a:pt x="839" y="2205"/>
                </a:lnTo>
                <a:lnTo>
                  <a:pt x="834" y="2229"/>
                </a:lnTo>
                <a:lnTo>
                  <a:pt x="829" y="2282"/>
                </a:lnTo>
                <a:lnTo>
                  <a:pt x="823" y="2329"/>
                </a:lnTo>
                <a:lnTo>
                  <a:pt x="821" y="2353"/>
                </a:lnTo>
                <a:lnTo>
                  <a:pt x="821" y="2353"/>
                </a:lnTo>
                <a:lnTo>
                  <a:pt x="823" y="2359"/>
                </a:lnTo>
                <a:lnTo>
                  <a:pt x="824" y="2363"/>
                </a:lnTo>
                <a:lnTo>
                  <a:pt x="832" y="2375"/>
                </a:lnTo>
                <a:lnTo>
                  <a:pt x="843" y="2388"/>
                </a:lnTo>
                <a:lnTo>
                  <a:pt x="843" y="2388"/>
                </a:lnTo>
                <a:lnTo>
                  <a:pt x="839" y="2397"/>
                </a:lnTo>
                <a:lnTo>
                  <a:pt x="830" y="2418"/>
                </a:lnTo>
                <a:lnTo>
                  <a:pt x="827" y="2431"/>
                </a:lnTo>
                <a:lnTo>
                  <a:pt x="824" y="2443"/>
                </a:lnTo>
                <a:lnTo>
                  <a:pt x="826" y="2455"/>
                </a:lnTo>
                <a:lnTo>
                  <a:pt x="827" y="2460"/>
                </a:lnTo>
                <a:lnTo>
                  <a:pt x="830" y="2465"/>
                </a:lnTo>
                <a:lnTo>
                  <a:pt x="830" y="2465"/>
                </a:lnTo>
                <a:lnTo>
                  <a:pt x="836" y="2472"/>
                </a:lnTo>
                <a:lnTo>
                  <a:pt x="842" y="2478"/>
                </a:lnTo>
                <a:lnTo>
                  <a:pt x="848" y="2483"/>
                </a:lnTo>
                <a:lnTo>
                  <a:pt x="854" y="2485"/>
                </a:lnTo>
                <a:lnTo>
                  <a:pt x="861" y="2488"/>
                </a:lnTo>
                <a:lnTo>
                  <a:pt x="867" y="2490"/>
                </a:lnTo>
                <a:lnTo>
                  <a:pt x="880" y="2491"/>
                </a:lnTo>
                <a:lnTo>
                  <a:pt x="880" y="2491"/>
                </a:lnTo>
                <a:lnTo>
                  <a:pt x="939" y="2497"/>
                </a:lnTo>
                <a:lnTo>
                  <a:pt x="991" y="2503"/>
                </a:lnTo>
                <a:lnTo>
                  <a:pt x="1048" y="2508"/>
                </a:lnTo>
                <a:lnTo>
                  <a:pt x="1104" y="2511"/>
                </a:lnTo>
                <a:lnTo>
                  <a:pt x="1131" y="2512"/>
                </a:lnTo>
                <a:lnTo>
                  <a:pt x="1154" y="2512"/>
                </a:lnTo>
                <a:lnTo>
                  <a:pt x="1174" y="2511"/>
                </a:lnTo>
                <a:lnTo>
                  <a:pt x="1188" y="2509"/>
                </a:lnTo>
                <a:lnTo>
                  <a:pt x="1199" y="2505"/>
                </a:lnTo>
                <a:lnTo>
                  <a:pt x="1202" y="2502"/>
                </a:lnTo>
                <a:lnTo>
                  <a:pt x="1203" y="2499"/>
                </a:lnTo>
                <a:lnTo>
                  <a:pt x="1203" y="2499"/>
                </a:lnTo>
                <a:lnTo>
                  <a:pt x="1203" y="2488"/>
                </a:lnTo>
                <a:lnTo>
                  <a:pt x="1202" y="2478"/>
                </a:lnTo>
                <a:lnTo>
                  <a:pt x="1199" y="2469"/>
                </a:lnTo>
                <a:lnTo>
                  <a:pt x="1194" y="2462"/>
                </a:lnTo>
                <a:lnTo>
                  <a:pt x="1188" y="2456"/>
                </a:lnTo>
                <a:lnTo>
                  <a:pt x="1182" y="2452"/>
                </a:lnTo>
                <a:lnTo>
                  <a:pt x="1176" y="2449"/>
                </a:lnTo>
                <a:lnTo>
                  <a:pt x="1171" y="2446"/>
                </a:lnTo>
                <a:lnTo>
                  <a:pt x="1171" y="2446"/>
                </a:lnTo>
                <a:lnTo>
                  <a:pt x="1098" y="2419"/>
                </a:lnTo>
                <a:lnTo>
                  <a:pt x="1059" y="2403"/>
                </a:lnTo>
                <a:lnTo>
                  <a:pt x="1044" y="2397"/>
                </a:lnTo>
                <a:lnTo>
                  <a:pt x="1044" y="2397"/>
                </a:lnTo>
                <a:lnTo>
                  <a:pt x="1051" y="2394"/>
                </a:lnTo>
                <a:lnTo>
                  <a:pt x="1061" y="2385"/>
                </a:lnTo>
                <a:lnTo>
                  <a:pt x="1076" y="2375"/>
                </a:lnTo>
                <a:lnTo>
                  <a:pt x="1076" y="2375"/>
                </a:lnTo>
                <a:lnTo>
                  <a:pt x="1070" y="2368"/>
                </a:lnTo>
                <a:lnTo>
                  <a:pt x="1057" y="2347"/>
                </a:lnTo>
                <a:lnTo>
                  <a:pt x="1051" y="2334"/>
                </a:lnTo>
                <a:lnTo>
                  <a:pt x="1045" y="2319"/>
                </a:lnTo>
                <a:lnTo>
                  <a:pt x="1041" y="2306"/>
                </a:lnTo>
                <a:lnTo>
                  <a:pt x="1038" y="2291"/>
                </a:lnTo>
                <a:lnTo>
                  <a:pt x="1038" y="2291"/>
                </a:lnTo>
                <a:lnTo>
                  <a:pt x="1038" y="2269"/>
                </a:lnTo>
                <a:lnTo>
                  <a:pt x="1039" y="2233"/>
                </a:lnTo>
                <a:lnTo>
                  <a:pt x="1044" y="2138"/>
                </a:lnTo>
                <a:lnTo>
                  <a:pt x="1048" y="2042"/>
                </a:lnTo>
                <a:lnTo>
                  <a:pt x="1048" y="2006"/>
                </a:lnTo>
                <a:lnTo>
                  <a:pt x="1048" y="1986"/>
                </a:lnTo>
                <a:lnTo>
                  <a:pt x="1048" y="1986"/>
                </a:lnTo>
                <a:lnTo>
                  <a:pt x="1047" y="1930"/>
                </a:lnTo>
                <a:lnTo>
                  <a:pt x="1045" y="1837"/>
                </a:lnTo>
                <a:lnTo>
                  <a:pt x="1044" y="1787"/>
                </a:lnTo>
                <a:lnTo>
                  <a:pt x="1042" y="1743"/>
                </a:lnTo>
                <a:lnTo>
                  <a:pt x="1039" y="1706"/>
                </a:lnTo>
                <a:lnTo>
                  <a:pt x="1038" y="1692"/>
                </a:lnTo>
                <a:lnTo>
                  <a:pt x="1035" y="1684"/>
                </a:lnTo>
                <a:lnTo>
                  <a:pt x="1035" y="1684"/>
                </a:lnTo>
                <a:lnTo>
                  <a:pt x="1020" y="1647"/>
                </a:lnTo>
                <a:lnTo>
                  <a:pt x="1000" y="1603"/>
                </a:lnTo>
                <a:lnTo>
                  <a:pt x="976" y="1551"/>
                </a:lnTo>
                <a:lnTo>
                  <a:pt x="902" y="1181"/>
                </a:lnTo>
                <a:lnTo>
                  <a:pt x="902" y="1181"/>
                </a:lnTo>
                <a:lnTo>
                  <a:pt x="910" y="1169"/>
                </a:lnTo>
                <a:lnTo>
                  <a:pt x="926" y="1143"/>
                </a:lnTo>
                <a:lnTo>
                  <a:pt x="933" y="1125"/>
                </a:lnTo>
                <a:lnTo>
                  <a:pt x="941" y="1107"/>
                </a:lnTo>
                <a:lnTo>
                  <a:pt x="947" y="1090"/>
                </a:lnTo>
                <a:lnTo>
                  <a:pt x="948" y="1081"/>
                </a:lnTo>
                <a:lnTo>
                  <a:pt x="948" y="1073"/>
                </a:lnTo>
                <a:lnTo>
                  <a:pt x="948" y="895"/>
                </a:lnTo>
                <a:lnTo>
                  <a:pt x="948" y="895"/>
                </a:lnTo>
                <a:lnTo>
                  <a:pt x="944" y="782"/>
                </a:lnTo>
                <a:lnTo>
                  <a:pt x="941" y="702"/>
                </a:lnTo>
                <a:lnTo>
                  <a:pt x="941" y="674"/>
                </a:lnTo>
                <a:lnTo>
                  <a:pt x="941" y="662"/>
                </a:lnTo>
                <a:lnTo>
                  <a:pt x="941" y="662"/>
                </a:lnTo>
                <a:lnTo>
                  <a:pt x="952" y="628"/>
                </a:lnTo>
                <a:lnTo>
                  <a:pt x="958" y="606"/>
                </a:lnTo>
                <a:lnTo>
                  <a:pt x="961" y="591"/>
                </a:lnTo>
                <a:lnTo>
                  <a:pt x="961" y="591"/>
                </a:lnTo>
                <a:lnTo>
                  <a:pt x="960" y="465"/>
                </a:lnTo>
                <a:lnTo>
                  <a:pt x="944" y="422"/>
                </a:lnTo>
                <a:lnTo>
                  <a:pt x="944" y="422"/>
                </a:lnTo>
                <a:lnTo>
                  <a:pt x="952" y="423"/>
                </a:lnTo>
                <a:lnTo>
                  <a:pt x="975" y="423"/>
                </a:lnTo>
                <a:lnTo>
                  <a:pt x="986" y="422"/>
                </a:lnTo>
                <a:lnTo>
                  <a:pt x="997" y="419"/>
                </a:lnTo>
                <a:lnTo>
                  <a:pt x="1005" y="415"/>
                </a:lnTo>
                <a:lnTo>
                  <a:pt x="1008" y="412"/>
                </a:lnTo>
                <a:lnTo>
                  <a:pt x="1011" y="409"/>
                </a:lnTo>
                <a:lnTo>
                  <a:pt x="1011" y="409"/>
                </a:lnTo>
                <a:lnTo>
                  <a:pt x="1013" y="397"/>
                </a:lnTo>
                <a:lnTo>
                  <a:pt x="1013" y="381"/>
                </a:lnTo>
                <a:lnTo>
                  <a:pt x="1010" y="339"/>
                </a:lnTo>
                <a:lnTo>
                  <a:pt x="1005" y="301"/>
                </a:lnTo>
                <a:lnTo>
                  <a:pt x="1003" y="279"/>
                </a:lnTo>
                <a:lnTo>
                  <a:pt x="1003" y="279"/>
                </a:lnTo>
                <a:lnTo>
                  <a:pt x="1004" y="260"/>
                </a:lnTo>
                <a:lnTo>
                  <a:pt x="1010" y="230"/>
                </a:lnTo>
                <a:lnTo>
                  <a:pt x="1016" y="189"/>
                </a:lnTo>
                <a:lnTo>
                  <a:pt x="1016" y="189"/>
                </a:lnTo>
                <a:lnTo>
                  <a:pt x="1035" y="179"/>
                </a:lnTo>
                <a:lnTo>
                  <a:pt x="1048" y="170"/>
                </a:lnTo>
                <a:lnTo>
                  <a:pt x="1053" y="165"/>
                </a:lnTo>
                <a:lnTo>
                  <a:pt x="1054" y="162"/>
                </a:lnTo>
                <a:lnTo>
                  <a:pt x="1054" y="162"/>
                </a:lnTo>
                <a:lnTo>
                  <a:pt x="1056" y="160"/>
                </a:lnTo>
                <a:lnTo>
                  <a:pt x="1057" y="157"/>
                </a:lnTo>
                <a:lnTo>
                  <a:pt x="1064" y="149"/>
                </a:lnTo>
                <a:lnTo>
                  <a:pt x="1066" y="145"/>
                </a:lnTo>
                <a:lnTo>
                  <a:pt x="1066" y="139"/>
                </a:lnTo>
                <a:lnTo>
                  <a:pt x="1064" y="130"/>
                </a:lnTo>
                <a:lnTo>
                  <a:pt x="1060" y="120"/>
                </a:lnTo>
                <a:lnTo>
                  <a:pt x="1060" y="120"/>
                </a:lnTo>
                <a:lnTo>
                  <a:pt x="1048" y="98"/>
                </a:lnTo>
                <a:lnTo>
                  <a:pt x="1038" y="81"/>
                </a:lnTo>
                <a:lnTo>
                  <a:pt x="1026" y="67"/>
                </a:lnTo>
                <a:lnTo>
                  <a:pt x="1008" y="49"/>
                </a:lnTo>
                <a:lnTo>
                  <a:pt x="1008" y="49"/>
                </a:lnTo>
                <a:lnTo>
                  <a:pt x="997" y="40"/>
                </a:lnTo>
                <a:lnTo>
                  <a:pt x="985" y="33"/>
                </a:lnTo>
                <a:lnTo>
                  <a:pt x="975" y="25"/>
                </a:lnTo>
                <a:lnTo>
                  <a:pt x="964" y="21"/>
                </a:lnTo>
                <a:lnTo>
                  <a:pt x="949" y="15"/>
                </a:lnTo>
                <a:lnTo>
                  <a:pt x="944" y="14"/>
                </a:lnTo>
                <a:lnTo>
                  <a:pt x="896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7"/>
          <p:cNvSpPr>
            <a:spLocks noEditPoints="1"/>
          </p:cNvSpPr>
          <p:nvPr/>
        </p:nvSpPr>
        <p:spPr bwMode="auto">
          <a:xfrm>
            <a:off x="4637151" y="801822"/>
            <a:ext cx="723301" cy="1697710"/>
          </a:xfrm>
          <a:custGeom>
            <a:avLst/>
            <a:gdLst>
              <a:gd name="T0" fmla="*/ 376 w 1060"/>
              <a:gd name="T1" fmla="*/ 38 h 2486"/>
              <a:gd name="T2" fmla="*/ 354 w 1060"/>
              <a:gd name="T3" fmla="*/ 200 h 2486"/>
              <a:gd name="T4" fmla="*/ 392 w 1060"/>
              <a:gd name="T5" fmla="*/ 321 h 2486"/>
              <a:gd name="T6" fmla="*/ 358 w 1060"/>
              <a:gd name="T7" fmla="*/ 404 h 2486"/>
              <a:gd name="T8" fmla="*/ 191 w 1060"/>
              <a:gd name="T9" fmla="*/ 491 h 2486"/>
              <a:gd name="T10" fmla="*/ 121 w 1060"/>
              <a:gd name="T11" fmla="*/ 880 h 2486"/>
              <a:gd name="T12" fmla="*/ 101 w 1060"/>
              <a:gd name="T13" fmla="*/ 1006 h 2486"/>
              <a:gd name="T14" fmla="*/ 91 w 1060"/>
              <a:gd name="T15" fmla="*/ 1337 h 2486"/>
              <a:gd name="T16" fmla="*/ 84 w 1060"/>
              <a:gd name="T17" fmla="*/ 1511 h 2486"/>
              <a:gd name="T18" fmla="*/ 48 w 1060"/>
              <a:gd name="T19" fmla="*/ 1655 h 2486"/>
              <a:gd name="T20" fmla="*/ 1 w 1060"/>
              <a:gd name="T21" fmla="*/ 1801 h 2486"/>
              <a:gd name="T22" fmla="*/ 56 w 1060"/>
              <a:gd name="T23" fmla="*/ 1990 h 2486"/>
              <a:gd name="T24" fmla="*/ 221 w 1060"/>
              <a:gd name="T25" fmla="*/ 2074 h 2486"/>
              <a:gd name="T26" fmla="*/ 290 w 1060"/>
              <a:gd name="T27" fmla="*/ 1838 h 2486"/>
              <a:gd name="T28" fmla="*/ 377 w 1060"/>
              <a:gd name="T29" fmla="*/ 2281 h 2486"/>
              <a:gd name="T30" fmla="*/ 424 w 1060"/>
              <a:gd name="T31" fmla="*/ 2472 h 2486"/>
              <a:gd name="T32" fmla="*/ 553 w 1060"/>
              <a:gd name="T33" fmla="*/ 2469 h 2486"/>
              <a:gd name="T34" fmla="*/ 595 w 1060"/>
              <a:gd name="T35" fmla="*/ 2348 h 2486"/>
              <a:gd name="T36" fmla="*/ 647 w 1060"/>
              <a:gd name="T37" fmla="*/ 2318 h 2486"/>
              <a:gd name="T38" fmla="*/ 694 w 1060"/>
              <a:gd name="T39" fmla="*/ 2056 h 2486"/>
              <a:gd name="T40" fmla="*/ 812 w 1060"/>
              <a:gd name="T41" fmla="*/ 1825 h 2486"/>
              <a:gd name="T42" fmla="*/ 886 w 1060"/>
              <a:gd name="T43" fmla="*/ 1998 h 2486"/>
              <a:gd name="T44" fmla="*/ 958 w 1060"/>
              <a:gd name="T45" fmla="*/ 2062 h 2486"/>
              <a:gd name="T46" fmla="*/ 1054 w 1060"/>
              <a:gd name="T47" fmla="*/ 2001 h 2486"/>
              <a:gd name="T48" fmla="*/ 1058 w 1060"/>
              <a:gd name="T49" fmla="*/ 1620 h 2486"/>
              <a:gd name="T50" fmla="*/ 1008 w 1060"/>
              <a:gd name="T51" fmla="*/ 1490 h 2486"/>
              <a:gd name="T52" fmla="*/ 1007 w 1060"/>
              <a:gd name="T53" fmla="*/ 1320 h 2486"/>
              <a:gd name="T54" fmla="*/ 980 w 1060"/>
              <a:gd name="T55" fmla="*/ 1169 h 2486"/>
              <a:gd name="T56" fmla="*/ 927 w 1060"/>
              <a:gd name="T57" fmla="*/ 878 h 2486"/>
              <a:gd name="T58" fmla="*/ 918 w 1060"/>
              <a:gd name="T59" fmla="*/ 779 h 2486"/>
              <a:gd name="T60" fmla="*/ 843 w 1060"/>
              <a:gd name="T61" fmla="*/ 580 h 2486"/>
              <a:gd name="T62" fmla="*/ 728 w 1060"/>
              <a:gd name="T63" fmla="*/ 429 h 2486"/>
              <a:gd name="T64" fmla="*/ 644 w 1060"/>
              <a:gd name="T65" fmla="*/ 343 h 2486"/>
              <a:gd name="T66" fmla="*/ 628 w 1060"/>
              <a:gd name="T67" fmla="*/ 290 h 2486"/>
              <a:gd name="T68" fmla="*/ 629 w 1060"/>
              <a:gd name="T69" fmla="*/ 190 h 2486"/>
              <a:gd name="T70" fmla="*/ 622 w 1060"/>
              <a:gd name="T71" fmla="*/ 91 h 2486"/>
              <a:gd name="T72" fmla="*/ 525 w 1060"/>
              <a:gd name="T73" fmla="*/ 6 h 2486"/>
              <a:gd name="T74" fmla="*/ 250 w 1060"/>
              <a:gd name="T75" fmla="*/ 1026 h 2486"/>
              <a:gd name="T76" fmla="*/ 233 w 1060"/>
              <a:gd name="T77" fmla="*/ 1247 h 2486"/>
              <a:gd name="T78" fmla="*/ 252 w 1060"/>
              <a:gd name="T79" fmla="*/ 1427 h 2486"/>
              <a:gd name="T80" fmla="*/ 265 w 1060"/>
              <a:gd name="T81" fmla="*/ 1559 h 2486"/>
              <a:gd name="T82" fmla="*/ 240 w 1060"/>
              <a:gd name="T83" fmla="*/ 1618 h 2486"/>
              <a:gd name="T84" fmla="*/ 215 w 1060"/>
              <a:gd name="T85" fmla="*/ 1391 h 2486"/>
              <a:gd name="T86" fmla="*/ 197 w 1060"/>
              <a:gd name="T87" fmla="*/ 1298 h 2486"/>
              <a:gd name="T88" fmla="*/ 224 w 1060"/>
              <a:gd name="T89" fmla="*/ 1132 h 2486"/>
              <a:gd name="T90" fmla="*/ 554 w 1060"/>
              <a:gd name="T91" fmla="*/ 1771 h 2486"/>
              <a:gd name="T92" fmla="*/ 567 w 1060"/>
              <a:gd name="T93" fmla="*/ 1850 h 2486"/>
              <a:gd name="T94" fmla="*/ 547 w 1060"/>
              <a:gd name="T95" fmla="*/ 1895 h 2486"/>
              <a:gd name="T96" fmla="*/ 519 w 1060"/>
              <a:gd name="T97" fmla="*/ 1854 h 2486"/>
              <a:gd name="T98" fmla="*/ 937 w 1060"/>
              <a:gd name="T99" fmla="*/ 1410 h 2486"/>
              <a:gd name="T100" fmla="*/ 989 w 1060"/>
              <a:gd name="T101" fmla="*/ 1590 h 2486"/>
              <a:gd name="T102" fmla="*/ 918 w 1060"/>
              <a:gd name="T103" fmla="*/ 1416 h 2486"/>
              <a:gd name="T104" fmla="*/ 896 w 1060"/>
              <a:gd name="T105" fmla="*/ 1589 h 2486"/>
              <a:gd name="T106" fmla="*/ 918 w 1060"/>
              <a:gd name="T107" fmla="*/ 1416 h 2486"/>
              <a:gd name="T108" fmla="*/ 816 w 1060"/>
              <a:gd name="T109" fmla="*/ 989 h 2486"/>
              <a:gd name="T110" fmla="*/ 903 w 1060"/>
              <a:gd name="T111" fmla="*/ 1279 h 2486"/>
              <a:gd name="T112" fmla="*/ 889 w 1060"/>
              <a:gd name="T113" fmla="*/ 1332 h 2486"/>
              <a:gd name="T114" fmla="*/ 889 w 1060"/>
              <a:gd name="T115" fmla="*/ 1511 h 2486"/>
              <a:gd name="T116" fmla="*/ 844 w 1060"/>
              <a:gd name="T117" fmla="*/ 1667 h 2486"/>
              <a:gd name="T118" fmla="*/ 793 w 1060"/>
              <a:gd name="T119" fmla="*/ 1368 h 2486"/>
              <a:gd name="T120" fmla="*/ 775 w 1060"/>
              <a:gd name="T121" fmla="*/ 1011 h 2486"/>
              <a:gd name="T122" fmla="*/ 759 w 1060"/>
              <a:gd name="T123" fmla="*/ 816 h 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0" h="2486">
                <a:moveTo>
                  <a:pt x="446" y="4"/>
                </a:moveTo>
                <a:lnTo>
                  <a:pt x="446" y="4"/>
                </a:lnTo>
                <a:lnTo>
                  <a:pt x="440" y="3"/>
                </a:lnTo>
                <a:lnTo>
                  <a:pt x="435" y="3"/>
                </a:lnTo>
                <a:lnTo>
                  <a:pt x="426" y="4"/>
                </a:lnTo>
                <a:lnTo>
                  <a:pt x="415" y="6"/>
                </a:lnTo>
                <a:lnTo>
                  <a:pt x="405" y="10"/>
                </a:lnTo>
                <a:lnTo>
                  <a:pt x="395" y="16"/>
                </a:lnTo>
                <a:lnTo>
                  <a:pt x="386" y="26"/>
                </a:lnTo>
                <a:lnTo>
                  <a:pt x="386" y="26"/>
                </a:lnTo>
                <a:lnTo>
                  <a:pt x="376" y="38"/>
                </a:lnTo>
                <a:lnTo>
                  <a:pt x="365" y="51"/>
                </a:lnTo>
                <a:lnTo>
                  <a:pt x="356" y="65"/>
                </a:lnTo>
                <a:lnTo>
                  <a:pt x="349" y="81"/>
                </a:lnTo>
                <a:lnTo>
                  <a:pt x="343" y="96"/>
                </a:lnTo>
                <a:lnTo>
                  <a:pt x="339" y="113"/>
                </a:lnTo>
                <a:lnTo>
                  <a:pt x="339" y="131"/>
                </a:lnTo>
                <a:lnTo>
                  <a:pt x="340" y="140"/>
                </a:lnTo>
                <a:lnTo>
                  <a:pt x="342" y="149"/>
                </a:lnTo>
                <a:lnTo>
                  <a:pt x="342" y="149"/>
                </a:lnTo>
                <a:lnTo>
                  <a:pt x="349" y="180"/>
                </a:lnTo>
                <a:lnTo>
                  <a:pt x="354" y="200"/>
                </a:lnTo>
                <a:lnTo>
                  <a:pt x="355" y="218"/>
                </a:lnTo>
                <a:lnTo>
                  <a:pt x="354" y="234"/>
                </a:lnTo>
                <a:lnTo>
                  <a:pt x="354" y="234"/>
                </a:lnTo>
                <a:lnTo>
                  <a:pt x="354" y="244"/>
                </a:lnTo>
                <a:lnTo>
                  <a:pt x="356" y="256"/>
                </a:lnTo>
                <a:lnTo>
                  <a:pt x="361" y="267"/>
                </a:lnTo>
                <a:lnTo>
                  <a:pt x="367" y="278"/>
                </a:lnTo>
                <a:lnTo>
                  <a:pt x="377" y="297"/>
                </a:lnTo>
                <a:lnTo>
                  <a:pt x="384" y="308"/>
                </a:lnTo>
                <a:lnTo>
                  <a:pt x="384" y="308"/>
                </a:lnTo>
                <a:lnTo>
                  <a:pt x="392" y="321"/>
                </a:lnTo>
                <a:lnTo>
                  <a:pt x="395" y="325"/>
                </a:lnTo>
                <a:lnTo>
                  <a:pt x="395" y="327"/>
                </a:lnTo>
                <a:lnTo>
                  <a:pt x="393" y="327"/>
                </a:lnTo>
                <a:lnTo>
                  <a:pt x="393" y="327"/>
                </a:lnTo>
                <a:lnTo>
                  <a:pt x="387" y="334"/>
                </a:lnTo>
                <a:lnTo>
                  <a:pt x="377" y="348"/>
                </a:lnTo>
                <a:lnTo>
                  <a:pt x="367" y="364"/>
                </a:lnTo>
                <a:lnTo>
                  <a:pt x="364" y="370"/>
                </a:lnTo>
                <a:lnTo>
                  <a:pt x="362" y="376"/>
                </a:lnTo>
                <a:lnTo>
                  <a:pt x="358" y="404"/>
                </a:lnTo>
                <a:lnTo>
                  <a:pt x="358" y="404"/>
                </a:lnTo>
                <a:lnTo>
                  <a:pt x="302" y="421"/>
                </a:lnTo>
                <a:lnTo>
                  <a:pt x="261" y="435"/>
                </a:lnTo>
                <a:lnTo>
                  <a:pt x="246" y="440"/>
                </a:lnTo>
                <a:lnTo>
                  <a:pt x="237" y="445"/>
                </a:lnTo>
                <a:lnTo>
                  <a:pt x="237" y="445"/>
                </a:lnTo>
                <a:lnTo>
                  <a:pt x="225" y="454"/>
                </a:lnTo>
                <a:lnTo>
                  <a:pt x="211" y="467"/>
                </a:lnTo>
                <a:lnTo>
                  <a:pt x="197" y="480"/>
                </a:lnTo>
                <a:lnTo>
                  <a:pt x="193" y="485"/>
                </a:lnTo>
                <a:lnTo>
                  <a:pt x="191" y="491"/>
                </a:lnTo>
                <a:lnTo>
                  <a:pt x="191" y="491"/>
                </a:lnTo>
                <a:lnTo>
                  <a:pt x="172" y="588"/>
                </a:lnTo>
                <a:lnTo>
                  <a:pt x="152" y="706"/>
                </a:lnTo>
                <a:lnTo>
                  <a:pt x="152" y="706"/>
                </a:lnTo>
                <a:lnTo>
                  <a:pt x="147" y="732"/>
                </a:lnTo>
                <a:lnTo>
                  <a:pt x="144" y="760"/>
                </a:lnTo>
                <a:lnTo>
                  <a:pt x="141" y="787"/>
                </a:lnTo>
                <a:lnTo>
                  <a:pt x="138" y="810"/>
                </a:lnTo>
                <a:lnTo>
                  <a:pt x="138" y="810"/>
                </a:lnTo>
                <a:lnTo>
                  <a:pt x="134" y="833"/>
                </a:lnTo>
                <a:lnTo>
                  <a:pt x="127" y="856"/>
                </a:lnTo>
                <a:lnTo>
                  <a:pt x="121" y="880"/>
                </a:lnTo>
                <a:lnTo>
                  <a:pt x="116" y="903"/>
                </a:lnTo>
                <a:lnTo>
                  <a:pt x="116" y="903"/>
                </a:lnTo>
                <a:lnTo>
                  <a:pt x="115" y="925"/>
                </a:lnTo>
                <a:lnTo>
                  <a:pt x="113" y="946"/>
                </a:lnTo>
                <a:lnTo>
                  <a:pt x="112" y="965"/>
                </a:lnTo>
                <a:lnTo>
                  <a:pt x="110" y="973"/>
                </a:lnTo>
                <a:lnTo>
                  <a:pt x="107" y="978"/>
                </a:lnTo>
                <a:lnTo>
                  <a:pt x="107" y="978"/>
                </a:lnTo>
                <a:lnTo>
                  <a:pt x="104" y="984"/>
                </a:lnTo>
                <a:lnTo>
                  <a:pt x="103" y="992"/>
                </a:lnTo>
                <a:lnTo>
                  <a:pt x="101" y="1006"/>
                </a:lnTo>
                <a:lnTo>
                  <a:pt x="101" y="1020"/>
                </a:lnTo>
                <a:lnTo>
                  <a:pt x="101" y="1029"/>
                </a:lnTo>
                <a:lnTo>
                  <a:pt x="101" y="1029"/>
                </a:lnTo>
                <a:lnTo>
                  <a:pt x="99" y="1151"/>
                </a:lnTo>
                <a:lnTo>
                  <a:pt x="96" y="1267"/>
                </a:lnTo>
                <a:lnTo>
                  <a:pt x="115" y="1284"/>
                </a:lnTo>
                <a:lnTo>
                  <a:pt x="115" y="1284"/>
                </a:lnTo>
                <a:lnTo>
                  <a:pt x="103" y="1304"/>
                </a:lnTo>
                <a:lnTo>
                  <a:pt x="96" y="1322"/>
                </a:lnTo>
                <a:lnTo>
                  <a:pt x="93" y="1329"/>
                </a:lnTo>
                <a:lnTo>
                  <a:pt x="91" y="1337"/>
                </a:lnTo>
                <a:lnTo>
                  <a:pt x="91" y="1337"/>
                </a:lnTo>
                <a:lnTo>
                  <a:pt x="91" y="1343"/>
                </a:lnTo>
                <a:lnTo>
                  <a:pt x="91" y="1350"/>
                </a:lnTo>
                <a:lnTo>
                  <a:pt x="96" y="1366"/>
                </a:lnTo>
                <a:lnTo>
                  <a:pt x="103" y="1385"/>
                </a:lnTo>
                <a:lnTo>
                  <a:pt x="107" y="1415"/>
                </a:lnTo>
                <a:lnTo>
                  <a:pt x="107" y="1415"/>
                </a:lnTo>
                <a:lnTo>
                  <a:pt x="104" y="1431"/>
                </a:lnTo>
                <a:lnTo>
                  <a:pt x="96" y="1468"/>
                </a:lnTo>
                <a:lnTo>
                  <a:pt x="90" y="1488"/>
                </a:lnTo>
                <a:lnTo>
                  <a:pt x="84" y="1511"/>
                </a:lnTo>
                <a:lnTo>
                  <a:pt x="76" y="1530"/>
                </a:lnTo>
                <a:lnTo>
                  <a:pt x="69" y="1546"/>
                </a:lnTo>
                <a:lnTo>
                  <a:pt x="69" y="1546"/>
                </a:lnTo>
                <a:lnTo>
                  <a:pt x="57" y="1568"/>
                </a:lnTo>
                <a:lnTo>
                  <a:pt x="50" y="1583"/>
                </a:lnTo>
                <a:lnTo>
                  <a:pt x="48" y="1596"/>
                </a:lnTo>
                <a:lnTo>
                  <a:pt x="47" y="1614"/>
                </a:lnTo>
                <a:lnTo>
                  <a:pt x="47" y="1614"/>
                </a:lnTo>
                <a:lnTo>
                  <a:pt x="45" y="1631"/>
                </a:lnTo>
                <a:lnTo>
                  <a:pt x="47" y="1645"/>
                </a:lnTo>
                <a:lnTo>
                  <a:pt x="48" y="1655"/>
                </a:lnTo>
                <a:lnTo>
                  <a:pt x="51" y="1661"/>
                </a:lnTo>
                <a:lnTo>
                  <a:pt x="51" y="1661"/>
                </a:lnTo>
                <a:lnTo>
                  <a:pt x="51" y="1667"/>
                </a:lnTo>
                <a:lnTo>
                  <a:pt x="50" y="1679"/>
                </a:lnTo>
                <a:lnTo>
                  <a:pt x="40" y="1710"/>
                </a:lnTo>
                <a:lnTo>
                  <a:pt x="28" y="1743"/>
                </a:lnTo>
                <a:lnTo>
                  <a:pt x="17" y="1767"/>
                </a:lnTo>
                <a:lnTo>
                  <a:pt x="17" y="1767"/>
                </a:lnTo>
                <a:lnTo>
                  <a:pt x="10" y="1782"/>
                </a:lnTo>
                <a:lnTo>
                  <a:pt x="3" y="1794"/>
                </a:lnTo>
                <a:lnTo>
                  <a:pt x="1" y="1801"/>
                </a:lnTo>
                <a:lnTo>
                  <a:pt x="0" y="1808"/>
                </a:lnTo>
                <a:lnTo>
                  <a:pt x="0" y="1816"/>
                </a:lnTo>
                <a:lnTo>
                  <a:pt x="3" y="1825"/>
                </a:lnTo>
                <a:lnTo>
                  <a:pt x="3" y="1825"/>
                </a:lnTo>
                <a:lnTo>
                  <a:pt x="9" y="1844"/>
                </a:lnTo>
                <a:lnTo>
                  <a:pt x="13" y="1863"/>
                </a:lnTo>
                <a:lnTo>
                  <a:pt x="17" y="1892"/>
                </a:lnTo>
                <a:lnTo>
                  <a:pt x="17" y="1892"/>
                </a:lnTo>
                <a:lnTo>
                  <a:pt x="20" y="1904"/>
                </a:lnTo>
                <a:lnTo>
                  <a:pt x="29" y="1926"/>
                </a:lnTo>
                <a:lnTo>
                  <a:pt x="56" y="1990"/>
                </a:lnTo>
                <a:lnTo>
                  <a:pt x="84" y="2052"/>
                </a:lnTo>
                <a:lnTo>
                  <a:pt x="94" y="2074"/>
                </a:lnTo>
                <a:lnTo>
                  <a:pt x="97" y="2080"/>
                </a:lnTo>
                <a:lnTo>
                  <a:pt x="100" y="2082"/>
                </a:lnTo>
                <a:lnTo>
                  <a:pt x="100" y="2082"/>
                </a:lnTo>
                <a:lnTo>
                  <a:pt x="109" y="2084"/>
                </a:lnTo>
                <a:lnTo>
                  <a:pt x="127" y="2084"/>
                </a:lnTo>
                <a:lnTo>
                  <a:pt x="149" y="2082"/>
                </a:lnTo>
                <a:lnTo>
                  <a:pt x="174" y="2081"/>
                </a:lnTo>
                <a:lnTo>
                  <a:pt x="199" y="2078"/>
                </a:lnTo>
                <a:lnTo>
                  <a:pt x="221" y="2074"/>
                </a:lnTo>
                <a:lnTo>
                  <a:pt x="237" y="2069"/>
                </a:lnTo>
                <a:lnTo>
                  <a:pt x="243" y="2066"/>
                </a:lnTo>
                <a:lnTo>
                  <a:pt x="246" y="2063"/>
                </a:lnTo>
                <a:lnTo>
                  <a:pt x="246" y="2063"/>
                </a:lnTo>
                <a:lnTo>
                  <a:pt x="252" y="2047"/>
                </a:lnTo>
                <a:lnTo>
                  <a:pt x="259" y="2024"/>
                </a:lnTo>
                <a:lnTo>
                  <a:pt x="267" y="1997"/>
                </a:lnTo>
                <a:lnTo>
                  <a:pt x="271" y="1970"/>
                </a:lnTo>
                <a:lnTo>
                  <a:pt x="271" y="1970"/>
                </a:lnTo>
                <a:lnTo>
                  <a:pt x="283" y="1892"/>
                </a:lnTo>
                <a:lnTo>
                  <a:pt x="290" y="1838"/>
                </a:lnTo>
                <a:lnTo>
                  <a:pt x="290" y="1838"/>
                </a:lnTo>
                <a:lnTo>
                  <a:pt x="300" y="1963"/>
                </a:lnTo>
                <a:lnTo>
                  <a:pt x="309" y="2063"/>
                </a:lnTo>
                <a:lnTo>
                  <a:pt x="317" y="2138"/>
                </a:lnTo>
                <a:lnTo>
                  <a:pt x="317" y="2138"/>
                </a:lnTo>
                <a:lnTo>
                  <a:pt x="321" y="2162"/>
                </a:lnTo>
                <a:lnTo>
                  <a:pt x="328" y="2184"/>
                </a:lnTo>
                <a:lnTo>
                  <a:pt x="336" y="2205"/>
                </a:lnTo>
                <a:lnTo>
                  <a:pt x="346" y="2224"/>
                </a:lnTo>
                <a:lnTo>
                  <a:pt x="364" y="2258"/>
                </a:lnTo>
                <a:lnTo>
                  <a:pt x="377" y="2281"/>
                </a:lnTo>
                <a:lnTo>
                  <a:pt x="377" y="2281"/>
                </a:lnTo>
                <a:lnTo>
                  <a:pt x="387" y="2309"/>
                </a:lnTo>
                <a:lnTo>
                  <a:pt x="402" y="2346"/>
                </a:lnTo>
                <a:lnTo>
                  <a:pt x="418" y="2392"/>
                </a:lnTo>
                <a:lnTo>
                  <a:pt x="418" y="2392"/>
                </a:lnTo>
                <a:lnTo>
                  <a:pt x="417" y="2405"/>
                </a:lnTo>
                <a:lnTo>
                  <a:pt x="417" y="2419"/>
                </a:lnTo>
                <a:lnTo>
                  <a:pt x="417" y="2435"/>
                </a:lnTo>
                <a:lnTo>
                  <a:pt x="418" y="2451"/>
                </a:lnTo>
                <a:lnTo>
                  <a:pt x="421" y="2466"/>
                </a:lnTo>
                <a:lnTo>
                  <a:pt x="424" y="2472"/>
                </a:lnTo>
                <a:lnTo>
                  <a:pt x="427" y="2476"/>
                </a:lnTo>
                <a:lnTo>
                  <a:pt x="432" y="2480"/>
                </a:lnTo>
                <a:lnTo>
                  <a:pt x="436" y="2483"/>
                </a:lnTo>
                <a:lnTo>
                  <a:pt x="436" y="2483"/>
                </a:lnTo>
                <a:lnTo>
                  <a:pt x="449" y="2485"/>
                </a:lnTo>
                <a:lnTo>
                  <a:pt x="467" y="2486"/>
                </a:lnTo>
                <a:lnTo>
                  <a:pt x="486" y="2485"/>
                </a:lnTo>
                <a:lnTo>
                  <a:pt x="508" y="2483"/>
                </a:lnTo>
                <a:lnTo>
                  <a:pt x="527" y="2479"/>
                </a:lnTo>
                <a:lnTo>
                  <a:pt x="545" y="2473"/>
                </a:lnTo>
                <a:lnTo>
                  <a:pt x="553" y="2469"/>
                </a:lnTo>
                <a:lnTo>
                  <a:pt x="560" y="2464"/>
                </a:lnTo>
                <a:lnTo>
                  <a:pt x="564" y="2460"/>
                </a:lnTo>
                <a:lnTo>
                  <a:pt x="569" y="2455"/>
                </a:lnTo>
                <a:lnTo>
                  <a:pt x="569" y="2455"/>
                </a:lnTo>
                <a:lnTo>
                  <a:pt x="573" y="2444"/>
                </a:lnTo>
                <a:lnTo>
                  <a:pt x="576" y="2432"/>
                </a:lnTo>
                <a:lnTo>
                  <a:pt x="578" y="2419"/>
                </a:lnTo>
                <a:lnTo>
                  <a:pt x="578" y="2405"/>
                </a:lnTo>
                <a:lnTo>
                  <a:pt x="578" y="2385"/>
                </a:lnTo>
                <a:lnTo>
                  <a:pt x="578" y="2376"/>
                </a:lnTo>
                <a:lnTo>
                  <a:pt x="595" y="2348"/>
                </a:lnTo>
                <a:lnTo>
                  <a:pt x="595" y="2348"/>
                </a:lnTo>
                <a:lnTo>
                  <a:pt x="603" y="2348"/>
                </a:lnTo>
                <a:lnTo>
                  <a:pt x="610" y="2346"/>
                </a:lnTo>
                <a:lnTo>
                  <a:pt x="620" y="2345"/>
                </a:lnTo>
                <a:lnTo>
                  <a:pt x="629" y="2342"/>
                </a:lnTo>
                <a:lnTo>
                  <a:pt x="637" y="2336"/>
                </a:lnTo>
                <a:lnTo>
                  <a:pt x="641" y="2332"/>
                </a:lnTo>
                <a:lnTo>
                  <a:pt x="644" y="2329"/>
                </a:lnTo>
                <a:lnTo>
                  <a:pt x="645" y="2323"/>
                </a:lnTo>
                <a:lnTo>
                  <a:pt x="647" y="2318"/>
                </a:lnTo>
                <a:lnTo>
                  <a:pt x="647" y="2318"/>
                </a:lnTo>
                <a:lnTo>
                  <a:pt x="647" y="2302"/>
                </a:lnTo>
                <a:lnTo>
                  <a:pt x="644" y="2281"/>
                </a:lnTo>
                <a:lnTo>
                  <a:pt x="632" y="2228"/>
                </a:lnTo>
                <a:lnTo>
                  <a:pt x="620" y="2178"/>
                </a:lnTo>
                <a:lnTo>
                  <a:pt x="614" y="2153"/>
                </a:lnTo>
                <a:lnTo>
                  <a:pt x="614" y="2153"/>
                </a:lnTo>
                <a:lnTo>
                  <a:pt x="616" y="2150"/>
                </a:lnTo>
                <a:lnTo>
                  <a:pt x="620" y="2144"/>
                </a:lnTo>
                <a:lnTo>
                  <a:pt x="632" y="2128"/>
                </a:lnTo>
                <a:lnTo>
                  <a:pt x="672" y="2082"/>
                </a:lnTo>
                <a:lnTo>
                  <a:pt x="694" y="2056"/>
                </a:lnTo>
                <a:lnTo>
                  <a:pt x="715" y="2029"/>
                </a:lnTo>
                <a:lnTo>
                  <a:pt x="732" y="2003"/>
                </a:lnTo>
                <a:lnTo>
                  <a:pt x="738" y="1991"/>
                </a:lnTo>
                <a:lnTo>
                  <a:pt x="741" y="1981"/>
                </a:lnTo>
                <a:lnTo>
                  <a:pt x="741" y="1981"/>
                </a:lnTo>
                <a:lnTo>
                  <a:pt x="749" y="1960"/>
                </a:lnTo>
                <a:lnTo>
                  <a:pt x="759" y="1935"/>
                </a:lnTo>
                <a:lnTo>
                  <a:pt x="781" y="1886"/>
                </a:lnTo>
                <a:lnTo>
                  <a:pt x="802" y="1845"/>
                </a:lnTo>
                <a:lnTo>
                  <a:pt x="812" y="1825"/>
                </a:lnTo>
                <a:lnTo>
                  <a:pt x="812" y="1825"/>
                </a:lnTo>
                <a:lnTo>
                  <a:pt x="830" y="1782"/>
                </a:lnTo>
                <a:lnTo>
                  <a:pt x="846" y="1745"/>
                </a:lnTo>
                <a:lnTo>
                  <a:pt x="846" y="1745"/>
                </a:lnTo>
                <a:lnTo>
                  <a:pt x="849" y="1780"/>
                </a:lnTo>
                <a:lnTo>
                  <a:pt x="858" y="1861"/>
                </a:lnTo>
                <a:lnTo>
                  <a:pt x="862" y="1906"/>
                </a:lnTo>
                <a:lnTo>
                  <a:pt x="869" y="1947"/>
                </a:lnTo>
                <a:lnTo>
                  <a:pt x="874" y="1965"/>
                </a:lnTo>
                <a:lnTo>
                  <a:pt x="877" y="1979"/>
                </a:lnTo>
                <a:lnTo>
                  <a:pt x="881" y="1991"/>
                </a:lnTo>
                <a:lnTo>
                  <a:pt x="886" y="1998"/>
                </a:lnTo>
                <a:lnTo>
                  <a:pt x="886" y="1998"/>
                </a:lnTo>
                <a:lnTo>
                  <a:pt x="893" y="2009"/>
                </a:lnTo>
                <a:lnTo>
                  <a:pt x="899" y="2019"/>
                </a:lnTo>
                <a:lnTo>
                  <a:pt x="906" y="2037"/>
                </a:lnTo>
                <a:lnTo>
                  <a:pt x="911" y="2044"/>
                </a:lnTo>
                <a:lnTo>
                  <a:pt x="915" y="2052"/>
                </a:lnTo>
                <a:lnTo>
                  <a:pt x="921" y="2056"/>
                </a:lnTo>
                <a:lnTo>
                  <a:pt x="930" y="2059"/>
                </a:lnTo>
                <a:lnTo>
                  <a:pt x="930" y="2059"/>
                </a:lnTo>
                <a:lnTo>
                  <a:pt x="942" y="2062"/>
                </a:lnTo>
                <a:lnTo>
                  <a:pt x="958" y="2062"/>
                </a:lnTo>
                <a:lnTo>
                  <a:pt x="977" y="2060"/>
                </a:lnTo>
                <a:lnTo>
                  <a:pt x="996" y="2056"/>
                </a:lnTo>
                <a:lnTo>
                  <a:pt x="1005" y="2053"/>
                </a:lnTo>
                <a:lnTo>
                  <a:pt x="1015" y="2049"/>
                </a:lnTo>
                <a:lnTo>
                  <a:pt x="1024" y="2044"/>
                </a:lnTo>
                <a:lnTo>
                  <a:pt x="1032" y="2038"/>
                </a:lnTo>
                <a:lnTo>
                  <a:pt x="1039" y="2031"/>
                </a:lnTo>
                <a:lnTo>
                  <a:pt x="1045" y="2022"/>
                </a:lnTo>
                <a:lnTo>
                  <a:pt x="1051" y="2012"/>
                </a:lnTo>
                <a:lnTo>
                  <a:pt x="1054" y="2001"/>
                </a:lnTo>
                <a:lnTo>
                  <a:pt x="1054" y="2001"/>
                </a:lnTo>
                <a:lnTo>
                  <a:pt x="1057" y="1988"/>
                </a:lnTo>
                <a:lnTo>
                  <a:pt x="1058" y="1973"/>
                </a:lnTo>
                <a:lnTo>
                  <a:pt x="1060" y="1937"/>
                </a:lnTo>
                <a:lnTo>
                  <a:pt x="1058" y="1895"/>
                </a:lnTo>
                <a:lnTo>
                  <a:pt x="1057" y="1853"/>
                </a:lnTo>
                <a:lnTo>
                  <a:pt x="1052" y="1773"/>
                </a:lnTo>
                <a:lnTo>
                  <a:pt x="1051" y="1742"/>
                </a:lnTo>
                <a:lnTo>
                  <a:pt x="1051" y="1721"/>
                </a:lnTo>
                <a:lnTo>
                  <a:pt x="1051" y="1721"/>
                </a:lnTo>
                <a:lnTo>
                  <a:pt x="1057" y="1651"/>
                </a:lnTo>
                <a:lnTo>
                  <a:pt x="1058" y="1620"/>
                </a:lnTo>
                <a:lnTo>
                  <a:pt x="1058" y="1608"/>
                </a:lnTo>
                <a:lnTo>
                  <a:pt x="1057" y="1602"/>
                </a:lnTo>
                <a:lnTo>
                  <a:pt x="1057" y="1602"/>
                </a:lnTo>
                <a:lnTo>
                  <a:pt x="1052" y="1593"/>
                </a:lnTo>
                <a:lnTo>
                  <a:pt x="1045" y="1586"/>
                </a:lnTo>
                <a:lnTo>
                  <a:pt x="1035" y="1577"/>
                </a:lnTo>
                <a:lnTo>
                  <a:pt x="1017" y="1578"/>
                </a:lnTo>
                <a:lnTo>
                  <a:pt x="1017" y="1578"/>
                </a:lnTo>
                <a:lnTo>
                  <a:pt x="1014" y="1546"/>
                </a:lnTo>
                <a:lnTo>
                  <a:pt x="1012" y="1518"/>
                </a:lnTo>
                <a:lnTo>
                  <a:pt x="1008" y="1490"/>
                </a:lnTo>
                <a:lnTo>
                  <a:pt x="1008" y="1490"/>
                </a:lnTo>
                <a:lnTo>
                  <a:pt x="1002" y="1460"/>
                </a:lnTo>
                <a:lnTo>
                  <a:pt x="993" y="1430"/>
                </a:lnTo>
                <a:lnTo>
                  <a:pt x="983" y="1394"/>
                </a:lnTo>
                <a:lnTo>
                  <a:pt x="983" y="1394"/>
                </a:lnTo>
                <a:lnTo>
                  <a:pt x="987" y="1390"/>
                </a:lnTo>
                <a:lnTo>
                  <a:pt x="995" y="1373"/>
                </a:lnTo>
                <a:lnTo>
                  <a:pt x="999" y="1363"/>
                </a:lnTo>
                <a:lnTo>
                  <a:pt x="1002" y="1350"/>
                </a:lnTo>
                <a:lnTo>
                  <a:pt x="1005" y="1337"/>
                </a:lnTo>
                <a:lnTo>
                  <a:pt x="1007" y="1320"/>
                </a:lnTo>
                <a:lnTo>
                  <a:pt x="1007" y="1320"/>
                </a:lnTo>
                <a:lnTo>
                  <a:pt x="1007" y="1303"/>
                </a:lnTo>
                <a:lnTo>
                  <a:pt x="1004" y="1287"/>
                </a:lnTo>
                <a:lnTo>
                  <a:pt x="1001" y="1269"/>
                </a:lnTo>
                <a:lnTo>
                  <a:pt x="996" y="1253"/>
                </a:lnTo>
                <a:lnTo>
                  <a:pt x="989" y="1229"/>
                </a:lnTo>
                <a:lnTo>
                  <a:pt x="986" y="1219"/>
                </a:lnTo>
                <a:lnTo>
                  <a:pt x="973" y="1180"/>
                </a:lnTo>
                <a:lnTo>
                  <a:pt x="973" y="1180"/>
                </a:lnTo>
                <a:lnTo>
                  <a:pt x="977" y="1175"/>
                </a:lnTo>
                <a:lnTo>
                  <a:pt x="980" y="1169"/>
                </a:lnTo>
                <a:lnTo>
                  <a:pt x="981" y="1163"/>
                </a:lnTo>
                <a:lnTo>
                  <a:pt x="981" y="1163"/>
                </a:lnTo>
                <a:lnTo>
                  <a:pt x="965" y="1058"/>
                </a:lnTo>
                <a:lnTo>
                  <a:pt x="965" y="1058"/>
                </a:lnTo>
                <a:lnTo>
                  <a:pt x="961" y="1029"/>
                </a:lnTo>
                <a:lnTo>
                  <a:pt x="956" y="995"/>
                </a:lnTo>
                <a:lnTo>
                  <a:pt x="952" y="961"/>
                </a:lnTo>
                <a:lnTo>
                  <a:pt x="948" y="943"/>
                </a:lnTo>
                <a:lnTo>
                  <a:pt x="943" y="927"/>
                </a:lnTo>
                <a:lnTo>
                  <a:pt x="943" y="927"/>
                </a:lnTo>
                <a:lnTo>
                  <a:pt x="927" y="878"/>
                </a:lnTo>
                <a:lnTo>
                  <a:pt x="920" y="855"/>
                </a:lnTo>
                <a:lnTo>
                  <a:pt x="920" y="855"/>
                </a:lnTo>
                <a:lnTo>
                  <a:pt x="920" y="850"/>
                </a:lnTo>
                <a:lnTo>
                  <a:pt x="920" y="843"/>
                </a:lnTo>
                <a:lnTo>
                  <a:pt x="920" y="825"/>
                </a:lnTo>
                <a:lnTo>
                  <a:pt x="921" y="806"/>
                </a:lnTo>
                <a:lnTo>
                  <a:pt x="921" y="799"/>
                </a:lnTo>
                <a:lnTo>
                  <a:pt x="920" y="793"/>
                </a:lnTo>
                <a:lnTo>
                  <a:pt x="920" y="793"/>
                </a:lnTo>
                <a:lnTo>
                  <a:pt x="918" y="785"/>
                </a:lnTo>
                <a:lnTo>
                  <a:pt x="918" y="779"/>
                </a:lnTo>
                <a:lnTo>
                  <a:pt x="918" y="772"/>
                </a:lnTo>
                <a:lnTo>
                  <a:pt x="912" y="762"/>
                </a:lnTo>
                <a:lnTo>
                  <a:pt x="912" y="762"/>
                </a:lnTo>
                <a:lnTo>
                  <a:pt x="905" y="749"/>
                </a:lnTo>
                <a:lnTo>
                  <a:pt x="897" y="735"/>
                </a:lnTo>
                <a:lnTo>
                  <a:pt x="889" y="715"/>
                </a:lnTo>
                <a:lnTo>
                  <a:pt x="889" y="715"/>
                </a:lnTo>
                <a:lnTo>
                  <a:pt x="880" y="695"/>
                </a:lnTo>
                <a:lnTo>
                  <a:pt x="866" y="656"/>
                </a:lnTo>
                <a:lnTo>
                  <a:pt x="850" y="606"/>
                </a:lnTo>
                <a:lnTo>
                  <a:pt x="843" y="580"/>
                </a:lnTo>
                <a:lnTo>
                  <a:pt x="837" y="558"/>
                </a:lnTo>
                <a:lnTo>
                  <a:pt x="837" y="558"/>
                </a:lnTo>
                <a:lnTo>
                  <a:pt x="828" y="520"/>
                </a:lnTo>
                <a:lnTo>
                  <a:pt x="818" y="489"/>
                </a:lnTo>
                <a:lnTo>
                  <a:pt x="808" y="467"/>
                </a:lnTo>
                <a:lnTo>
                  <a:pt x="803" y="460"/>
                </a:lnTo>
                <a:lnTo>
                  <a:pt x="799" y="455"/>
                </a:lnTo>
                <a:lnTo>
                  <a:pt x="799" y="455"/>
                </a:lnTo>
                <a:lnTo>
                  <a:pt x="790" y="451"/>
                </a:lnTo>
                <a:lnTo>
                  <a:pt x="774" y="443"/>
                </a:lnTo>
                <a:lnTo>
                  <a:pt x="728" y="429"/>
                </a:lnTo>
                <a:lnTo>
                  <a:pt x="666" y="410"/>
                </a:lnTo>
                <a:lnTo>
                  <a:pt x="666" y="410"/>
                </a:lnTo>
                <a:lnTo>
                  <a:pt x="672" y="396"/>
                </a:lnTo>
                <a:lnTo>
                  <a:pt x="676" y="386"/>
                </a:lnTo>
                <a:lnTo>
                  <a:pt x="678" y="382"/>
                </a:lnTo>
                <a:lnTo>
                  <a:pt x="676" y="377"/>
                </a:lnTo>
                <a:lnTo>
                  <a:pt x="676" y="377"/>
                </a:lnTo>
                <a:lnTo>
                  <a:pt x="670" y="368"/>
                </a:lnTo>
                <a:lnTo>
                  <a:pt x="660" y="359"/>
                </a:lnTo>
                <a:lnTo>
                  <a:pt x="650" y="351"/>
                </a:lnTo>
                <a:lnTo>
                  <a:pt x="644" y="343"/>
                </a:lnTo>
                <a:lnTo>
                  <a:pt x="644" y="343"/>
                </a:lnTo>
                <a:lnTo>
                  <a:pt x="635" y="336"/>
                </a:lnTo>
                <a:lnTo>
                  <a:pt x="620" y="325"/>
                </a:lnTo>
                <a:lnTo>
                  <a:pt x="600" y="312"/>
                </a:lnTo>
                <a:lnTo>
                  <a:pt x="607" y="287"/>
                </a:lnTo>
                <a:lnTo>
                  <a:pt x="607" y="287"/>
                </a:lnTo>
                <a:lnTo>
                  <a:pt x="616" y="292"/>
                </a:lnTo>
                <a:lnTo>
                  <a:pt x="623" y="293"/>
                </a:lnTo>
                <a:lnTo>
                  <a:pt x="626" y="292"/>
                </a:lnTo>
                <a:lnTo>
                  <a:pt x="628" y="290"/>
                </a:lnTo>
                <a:lnTo>
                  <a:pt x="628" y="290"/>
                </a:lnTo>
                <a:lnTo>
                  <a:pt x="632" y="280"/>
                </a:lnTo>
                <a:lnTo>
                  <a:pt x="635" y="264"/>
                </a:lnTo>
                <a:lnTo>
                  <a:pt x="638" y="233"/>
                </a:lnTo>
                <a:lnTo>
                  <a:pt x="638" y="233"/>
                </a:lnTo>
                <a:lnTo>
                  <a:pt x="642" y="215"/>
                </a:lnTo>
                <a:lnTo>
                  <a:pt x="642" y="208"/>
                </a:lnTo>
                <a:lnTo>
                  <a:pt x="641" y="205"/>
                </a:lnTo>
                <a:lnTo>
                  <a:pt x="639" y="200"/>
                </a:lnTo>
                <a:lnTo>
                  <a:pt x="639" y="200"/>
                </a:lnTo>
                <a:lnTo>
                  <a:pt x="634" y="194"/>
                </a:lnTo>
                <a:lnTo>
                  <a:pt x="629" y="190"/>
                </a:lnTo>
                <a:lnTo>
                  <a:pt x="626" y="187"/>
                </a:lnTo>
                <a:lnTo>
                  <a:pt x="626" y="187"/>
                </a:lnTo>
                <a:lnTo>
                  <a:pt x="625" y="163"/>
                </a:lnTo>
                <a:lnTo>
                  <a:pt x="622" y="128"/>
                </a:lnTo>
                <a:lnTo>
                  <a:pt x="622" y="128"/>
                </a:lnTo>
                <a:lnTo>
                  <a:pt x="622" y="124"/>
                </a:lnTo>
                <a:lnTo>
                  <a:pt x="623" y="119"/>
                </a:lnTo>
                <a:lnTo>
                  <a:pt x="625" y="113"/>
                </a:lnTo>
                <a:lnTo>
                  <a:pt x="625" y="107"/>
                </a:lnTo>
                <a:lnTo>
                  <a:pt x="625" y="100"/>
                </a:lnTo>
                <a:lnTo>
                  <a:pt x="622" y="91"/>
                </a:lnTo>
                <a:lnTo>
                  <a:pt x="614" y="79"/>
                </a:lnTo>
                <a:lnTo>
                  <a:pt x="604" y="63"/>
                </a:lnTo>
                <a:lnTo>
                  <a:pt x="604" y="63"/>
                </a:lnTo>
                <a:lnTo>
                  <a:pt x="583" y="38"/>
                </a:lnTo>
                <a:lnTo>
                  <a:pt x="573" y="25"/>
                </a:lnTo>
                <a:lnTo>
                  <a:pt x="569" y="20"/>
                </a:lnTo>
                <a:lnTo>
                  <a:pt x="564" y="19"/>
                </a:lnTo>
                <a:lnTo>
                  <a:pt x="551" y="13"/>
                </a:lnTo>
                <a:lnTo>
                  <a:pt x="551" y="13"/>
                </a:lnTo>
                <a:lnTo>
                  <a:pt x="538" y="9"/>
                </a:lnTo>
                <a:lnTo>
                  <a:pt x="525" y="6"/>
                </a:lnTo>
                <a:lnTo>
                  <a:pt x="505" y="0"/>
                </a:lnTo>
                <a:lnTo>
                  <a:pt x="505" y="0"/>
                </a:lnTo>
                <a:lnTo>
                  <a:pt x="499" y="0"/>
                </a:lnTo>
                <a:lnTo>
                  <a:pt x="491" y="0"/>
                </a:lnTo>
                <a:lnTo>
                  <a:pt x="471" y="1"/>
                </a:lnTo>
                <a:lnTo>
                  <a:pt x="446" y="4"/>
                </a:lnTo>
                <a:lnTo>
                  <a:pt x="446" y="4"/>
                </a:lnTo>
                <a:close/>
                <a:moveTo>
                  <a:pt x="243" y="1002"/>
                </a:moveTo>
                <a:lnTo>
                  <a:pt x="243" y="1002"/>
                </a:lnTo>
                <a:lnTo>
                  <a:pt x="246" y="1009"/>
                </a:lnTo>
                <a:lnTo>
                  <a:pt x="250" y="1026"/>
                </a:lnTo>
                <a:lnTo>
                  <a:pt x="256" y="1048"/>
                </a:lnTo>
                <a:lnTo>
                  <a:pt x="258" y="1060"/>
                </a:lnTo>
                <a:lnTo>
                  <a:pt x="258" y="1070"/>
                </a:lnTo>
                <a:lnTo>
                  <a:pt x="258" y="1070"/>
                </a:lnTo>
                <a:lnTo>
                  <a:pt x="253" y="1105"/>
                </a:lnTo>
                <a:lnTo>
                  <a:pt x="246" y="1152"/>
                </a:lnTo>
                <a:lnTo>
                  <a:pt x="237" y="1211"/>
                </a:lnTo>
                <a:lnTo>
                  <a:pt x="243" y="1226"/>
                </a:lnTo>
                <a:lnTo>
                  <a:pt x="243" y="1226"/>
                </a:lnTo>
                <a:lnTo>
                  <a:pt x="233" y="1247"/>
                </a:lnTo>
                <a:lnTo>
                  <a:pt x="233" y="1247"/>
                </a:lnTo>
                <a:lnTo>
                  <a:pt x="231" y="1251"/>
                </a:lnTo>
                <a:lnTo>
                  <a:pt x="233" y="1257"/>
                </a:lnTo>
                <a:lnTo>
                  <a:pt x="237" y="1273"/>
                </a:lnTo>
                <a:lnTo>
                  <a:pt x="241" y="1288"/>
                </a:lnTo>
                <a:lnTo>
                  <a:pt x="244" y="1300"/>
                </a:lnTo>
                <a:lnTo>
                  <a:pt x="244" y="1300"/>
                </a:lnTo>
                <a:lnTo>
                  <a:pt x="249" y="1325"/>
                </a:lnTo>
                <a:lnTo>
                  <a:pt x="250" y="1344"/>
                </a:lnTo>
                <a:lnTo>
                  <a:pt x="252" y="1363"/>
                </a:lnTo>
                <a:lnTo>
                  <a:pt x="252" y="1363"/>
                </a:lnTo>
                <a:lnTo>
                  <a:pt x="252" y="1427"/>
                </a:lnTo>
                <a:lnTo>
                  <a:pt x="249" y="1465"/>
                </a:lnTo>
                <a:lnTo>
                  <a:pt x="247" y="1499"/>
                </a:lnTo>
                <a:lnTo>
                  <a:pt x="247" y="1499"/>
                </a:lnTo>
                <a:lnTo>
                  <a:pt x="246" y="1511"/>
                </a:lnTo>
                <a:lnTo>
                  <a:pt x="246" y="1519"/>
                </a:lnTo>
                <a:lnTo>
                  <a:pt x="247" y="1525"/>
                </a:lnTo>
                <a:lnTo>
                  <a:pt x="250" y="1530"/>
                </a:lnTo>
                <a:lnTo>
                  <a:pt x="258" y="1540"/>
                </a:lnTo>
                <a:lnTo>
                  <a:pt x="261" y="1547"/>
                </a:lnTo>
                <a:lnTo>
                  <a:pt x="265" y="1559"/>
                </a:lnTo>
                <a:lnTo>
                  <a:pt x="265" y="1559"/>
                </a:lnTo>
                <a:lnTo>
                  <a:pt x="283" y="1624"/>
                </a:lnTo>
                <a:lnTo>
                  <a:pt x="283" y="1624"/>
                </a:lnTo>
                <a:lnTo>
                  <a:pt x="284" y="1634"/>
                </a:lnTo>
                <a:lnTo>
                  <a:pt x="284" y="1645"/>
                </a:lnTo>
                <a:lnTo>
                  <a:pt x="283" y="1657"/>
                </a:lnTo>
                <a:lnTo>
                  <a:pt x="280" y="1667"/>
                </a:lnTo>
                <a:lnTo>
                  <a:pt x="274" y="1682"/>
                </a:lnTo>
                <a:lnTo>
                  <a:pt x="271" y="1689"/>
                </a:lnTo>
                <a:lnTo>
                  <a:pt x="271" y="1689"/>
                </a:lnTo>
                <a:lnTo>
                  <a:pt x="240" y="1618"/>
                </a:lnTo>
                <a:lnTo>
                  <a:pt x="240" y="1618"/>
                </a:lnTo>
                <a:lnTo>
                  <a:pt x="221" y="1581"/>
                </a:lnTo>
                <a:lnTo>
                  <a:pt x="208" y="1556"/>
                </a:lnTo>
                <a:lnTo>
                  <a:pt x="208" y="1556"/>
                </a:lnTo>
                <a:lnTo>
                  <a:pt x="196" y="1521"/>
                </a:lnTo>
                <a:lnTo>
                  <a:pt x="196" y="1521"/>
                </a:lnTo>
                <a:lnTo>
                  <a:pt x="194" y="1490"/>
                </a:lnTo>
                <a:lnTo>
                  <a:pt x="193" y="1462"/>
                </a:lnTo>
                <a:lnTo>
                  <a:pt x="197" y="1385"/>
                </a:lnTo>
                <a:lnTo>
                  <a:pt x="197" y="1385"/>
                </a:lnTo>
                <a:lnTo>
                  <a:pt x="205" y="1388"/>
                </a:lnTo>
                <a:lnTo>
                  <a:pt x="215" y="1391"/>
                </a:lnTo>
                <a:lnTo>
                  <a:pt x="215" y="1391"/>
                </a:lnTo>
                <a:lnTo>
                  <a:pt x="218" y="1391"/>
                </a:lnTo>
                <a:lnTo>
                  <a:pt x="218" y="1387"/>
                </a:lnTo>
                <a:lnTo>
                  <a:pt x="219" y="1375"/>
                </a:lnTo>
                <a:lnTo>
                  <a:pt x="218" y="1344"/>
                </a:lnTo>
                <a:lnTo>
                  <a:pt x="218" y="1344"/>
                </a:lnTo>
                <a:lnTo>
                  <a:pt x="215" y="1334"/>
                </a:lnTo>
                <a:lnTo>
                  <a:pt x="212" y="1326"/>
                </a:lnTo>
                <a:lnTo>
                  <a:pt x="200" y="1306"/>
                </a:lnTo>
                <a:lnTo>
                  <a:pt x="200" y="1306"/>
                </a:lnTo>
                <a:lnTo>
                  <a:pt x="197" y="1298"/>
                </a:lnTo>
                <a:lnTo>
                  <a:pt x="196" y="1289"/>
                </a:lnTo>
                <a:lnTo>
                  <a:pt x="196" y="1281"/>
                </a:lnTo>
                <a:lnTo>
                  <a:pt x="197" y="1273"/>
                </a:lnTo>
                <a:lnTo>
                  <a:pt x="200" y="1259"/>
                </a:lnTo>
                <a:lnTo>
                  <a:pt x="203" y="1251"/>
                </a:lnTo>
                <a:lnTo>
                  <a:pt x="211" y="1194"/>
                </a:lnTo>
                <a:lnTo>
                  <a:pt x="211" y="1194"/>
                </a:lnTo>
                <a:lnTo>
                  <a:pt x="216" y="1161"/>
                </a:lnTo>
                <a:lnTo>
                  <a:pt x="221" y="1145"/>
                </a:lnTo>
                <a:lnTo>
                  <a:pt x="224" y="1132"/>
                </a:lnTo>
                <a:lnTo>
                  <a:pt x="224" y="1132"/>
                </a:lnTo>
                <a:lnTo>
                  <a:pt x="227" y="1123"/>
                </a:lnTo>
                <a:lnTo>
                  <a:pt x="230" y="1107"/>
                </a:lnTo>
                <a:lnTo>
                  <a:pt x="236" y="1062"/>
                </a:lnTo>
                <a:lnTo>
                  <a:pt x="243" y="1002"/>
                </a:lnTo>
                <a:lnTo>
                  <a:pt x="243" y="1002"/>
                </a:lnTo>
                <a:close/>
                <a:moveTo>
                  <a:pt x="530" y="1690"/>
                </a:moveTo>
                <a:lnTo>
                  <a:pt x="530" y="1690"/>
                </a:lnTo>
                <a:lnTo>
                  <a:pt x="541" y="1729"/>
                </a:lnTo>
                <a:lnTo>
                  <a:pt x="548" y="1755"/>
                </a:lnTo>
                <a:lnTo>
                  <a:pt x="554" y="1771"/>
                </a:lnTo>
                <a:lnTo>
                  <a:pt x="554" y="1771"/>
                </a:lnTo>
                <a:lnTo>
                  <a:pt x="557" y="1776"/>
                </a:lnTo>
                <a:lnTo>
                  <a:pt x="558" y="1782"/>
                </a:lnTo>
                <a:lnTo>
                  <a:pt x="561" y="1801"/>
                </a:lnTo>
                <a:lnTo>
                  <a:pt x="561" y="1801"/>
                </a:lnTo>
                <a:lnTo>
                  <a:pt x="566" y="1817"/>
                </a:lnTo>
                <a:lnTo>
                  <a:pt x="570" y="1825"/>
                </a:lnTo>
                <a:lnTo>
                  <a:pt x="570" y="1825"/>
                </a:lnTo>
                <a:lnTo>
                  <a:pt x="572" y="1830"/>
                </a:lnTo>
                <a:lnTo>
                  <a:pt x="572" y="1838"/>
                </a:lnTo>
                <a:lnTo>
                  <a:pt x="570" y="1844"/>
                </a:lnTo>
                <a:lnTo>
                  <a:pt x="567" y="1850"/>
                </a:lnTo>
                <a:lnTo>
                  <a:pt x="567" y="1850"/>
                </a:lnTo>
                <a:lnTo>
                  <a:pt x="564" y="1855"/>
                </a:lnTo>
                <a:lnTo>
                  <a:pt x="564" y="1860"/>
                </a:lnTo>
                <a:lnTo>
                  <a:pt x="564" y="1866"/>
                </a:lnTo>
                <a:lnTo>
                  <a:pt x="564" y="1875"/>
                </a:lnTo>
                <a:lnTo>
                  <a:pt x="564" y="1875"/>
                </a:lnTo>
                <a:lnTo>
                  <a:pt x="563" y="1879"/>
                </a:lnTo>
                <a:lnTo>
                  <a:pt x="561" y="1883"/>
                </a:lnTo>
                <a:lnTo>
                  <a:pt x="557" y="1888"/>
                </a:lnTo>
                <a:lnTo>
                  <a:pt x="553" y="1891"/>
                </a:lnTo>
                <a:lnTo>
                  <a:pt x="547" y="1895"/>
                </a:lnTo>
                <a:lnTo>
                  <a:pt x="547" y="1895"/>
                </a:lnTo>
                <a:lnTo>
                  <a:pt x="541" y="1900"/>
                </a:lnTo>
                <a:lnTo>
                  <a:pt x="533" y="1906"/>
                </a:lnTo>
                <a:lnTo>
                  <a:pt x="527" y="1907"/>
                </a:lnTo>
                <a:lnTo>
                  <a:pt x="525" y="1907"/>
                </a:lnTo>
                <a:lnTo>
                  <a:pt x="523" y="1907"/>
                </a:lnTo>
                <a:lnTo>
                  <a:pt x="523" y="1907"/>
                </a:lnTo>
                <a:lnTo>
                  <a:pt x="522" y="1898"/>
                </a:lnTo>
                <a:lnTo>
                  <a:pt x="520" y="1883"/>
                </a:lnTo>
                <a:lnTo>
                  <a:pt x="519" y="1867"/>
                </a:lnTo>
                <a:lnTo>
                  <a:pt x="519" y="1854"/>
                </a:lnTo>
                <a:lnTo>
                  <a:pt x="519" y="1854"/>
                </a:lnTo>
                <a:lnTo>
                  <a:pt x="522" y="1845"/>
                </a:lnTo>
                <a:lnTo>
                  <a:pt x="525" y="1835"/>
                </a:lnTo>
                <a:lnTo>
                  <a:pt x="529" y="1825"/>
                </a:lnTo>
                <a:lnTo>
                  <a:pt x="530" y="1816"/>
                </a:lnTo>
                <a:lnTo>
                  <a:pt x="530" y="1816"/>
                </a:lnTo>
                <a:lnTo>
                  <a:pt x="532" y="1792"/>
                </a:lnTo>
                <a:lnTo>
                  <a:pt x="532" y="1749"/>
                </a:lnTo>
                <a:lnTo>
                  <a:pt x="530" y="1690"/>
                </a:lnTo>
                <a:lnTo>
                  <a:pt x="530" y="1690"/>
                </a:lnTo>
                <a:close/>
                <a:moveTo>
                  <a:pt x="937" y="1410"/>
                </a:moveTo>
                <a:lnTo>
                  <a:pt x="952" y="1409"/>
                </a:lnTo>
                <a:lnTo>
                  <a:pt x="952" y="1409"/>
                </a:lnTo>
                <a:lnTo>
                  <a:pt x="961" y="1424"/>
                </a:lnTo>
                <a:lnTo>
                  <a:pt x="970" y="1444"/>
                </a:lnTo>
                <a:lnTo>
                  <a:pt x="970" y="1444"/>
                </a:lnTo>
                <a:lnTo>
                  <a:pt x="976" y="1471"/>
                </a:lnTo>
                <a:lnTo>
                  <a:pt x="981" y="1505"/>
                </a:lnTo>
                <a:lnTo>
                  <a:pt x="981" y="1505"/>
                </a:lnTo>
                <a:lnTo>
                  <a:pt x="984" y="1525"/>
                </a:lnTo>
                <a:lnTo>
                  <a:pt x="986" y="1553"/>
                </a:lnTo>
                <a:lnTo>
                  <a:pt x="989" y="1590"/>
                </a:lnTo>
                <a:lnTo>
                  <a:pt x="958" y="1578"/>
                </a:lnTo>
                <a:lnTo>
                  <a:pt x="958" y="1578"/>
                </a:lnTo>
                <a:lnTo>
                  <a:pt x="962" y="1506"/>
                </a:lnTo>
                <a:lnTo>
                  <a:pt x="962" y="1506"/>
                </a:lnTo>
                <a:lnTo>
                  <a:pt x="962" y="1494"/>
                </a:lnTo>
                <a:lnTo>
                  <a:pt x="959" y="1480"/>
                </a:lnTo>
                <a:lnTo>
                  <a:pt x="951" y="1449"/>
                </a:lnTo>
                <a:lnTo>
                  <a:pt x="942" y="1422"/>
                </a:lnTo>
                <a:lnTo>
                  <a:pt x="937" y="1410"/>
                </a:lnTo>
                <a:lnTo>
                  <a:pt x="937" y="1410"/>
                </a:lnTo>
                <a:close/>
                <a:moveTo>
                  <a:pt x="918" y="1416"/>
                </a:moveTo>
                <a:lnTo>
                  <a:pt x="918" y="1416"/>
                </a:lnTo>
                <a:lnTo>
                  <a:pt x="922" y="1468"/>
                </a:lnTo>
                <a:lnTo>
                  <a:pt x="925" y="1509"/>
                </a:lnTo>
                <a:lnTo>
                  <a:pt x="925" y="1539"/>
                </a:lnTo>
                <a:lnTo>
                  <a:pt x="925" y="1539"/>
                </a:lnTo>
                <a:lnTo>
                  <a:pt x="924" y="1556"/>
                </a:lnTo>
                <a:lnTo>
                  <a:pt x="922" y="1575"/>
                </a:lnTo>
                <a:lnTo>
                  <a:pt x="920" y="1596"/>
                </a:lnTo>
                <a:lnTo>
                  <a:pt x="896" y="1603"/>
                </a:lnTo>
                <a:lnTo>
                  <a:pt x="896" y="1603"/>
                </a:lnTo>
                <a:lnTo>
                  <a:pt x="896" y="1589"/>
                </a:lnTo>
                <a:lnTo>
                  <a:pt x="896" y="1577"/>
                </a:lnTo>
                <a:lnTo>
                  <a:pt x="897" y="1567"/>
                </a:lnTo>
                <a:lnTo>
                  <a:pt x="897" y="1567"/>
                </a:lnTo>
                <a:lnTo>
                  <a:pt x="899" y="1556"/>
                </a:lnTo>
                <a:lnTo>
                  <a:pt x="900" y="1540"/>
                </a:lnTo>
                <a:lnTo>
                  <a:pt x="905" y="1506"/>
                </a:lnTo>
                <a:lnTo>
                  <a:pt x="909" y="1466"/>
                </a:lnTo>
                <a:lnTo>
                  <a:pt x="909" y="1466"/>
                </a:lnTo>
                <a:lnTo>
                  <a:pt x="915" y="1434"/>
                </a:lnTo>
                <a:lnTo>
                  <a:pt x="918" y="1416"/>
                </a:lnTo>
                <a:lnTo>
                  <a:pt x="918" y="1416"/>
                </a:lnTo>
                <a:close/>
                <a:moveTo>
                  <a:pt x="759" y="816"/>
                </a:moveTo>
                <a:lnTo>
                  <a:pt x="759" y="816"/>
                </a:lnTo>
                <a:lnTo>
                  <a:pt x="771" y="862"/>
                </a:lnTo>
                <a:lnTo>
                  <a:pt x="787" y="920"/>
                </a:lnTo>
                <a:lnTo>
                  <a:pt x="787" y="920"/>
                </a:lnTo>
                <a:lnTo>
                  <a:pt x="793" y="931"/>
                </a:lnTo>
                <a:lnTo>
                  <a:pt x="800" y="945"/>
                </a:lnTo>
                <a:lnTo>
                  <a:pt x="809" y="964"/>
                </a:lnTo>
                <a:lnTo>
                  <a:pt x="812" y="976"/>
                </a:lnTo>
                <a:lnTo>
                  <a:pt x="816" y="989"/>
                </a:lnTo>
                <a:lnTo>
                  <a:pt x="816" y="989"/>
                </a:lnTo>
                <a:lnTo>
                  <a:pt x="821" y="1009"/>
                </a:lnTo>
                <a:lnTo>
                  <a:pt x="830" y="1037"/>
                </a:lnTo>
                <a:lnTo>
                  <a:pt x="852" y="1105"/>
                </a:lnTo>
                <a:lnTo>
                  <a:pt x="883" y="1191"/>
                </a:lnTo>
                <a:lnTo>
                  <a:pt x="884" y="1213"/>
                </a:lnTo>
                <a:lnTo>
                  <a:pt x="897" y="1219"/>
                </a:lnTo>
                <a:lnTo>
                  <a:pt x="894" y="1248"/>
                </a:lnTo>
                <a:lnTo>
                  <a:pt x="894" y="1248"/>
                </a:lnTo>
                <a:lnTo>
                  <a:pt x="894" y="1256"/>
                </a:lnTo>
                <a:lnTo>
                  <a:pt x="897" y="1266"/>
                </a:lnTo>
                <a:lnTo>
                  <a:pt x="903" y="1279"/>
                </a:lnTo>
                <a:lnTo>
                  <a:pt x="915" y="1294"/>
                </a:lnTo>
                <a:lnTo>
                  <a:pt x="915" y="1294"/>
                </a:lnTo>
                <a:lnTo>
                  <a:pt x="920" y="1301"/>
                </a:lnTo>
                <a:lnTo>
                  <a:pt x="920" y="1307"/>
                </a:lnTo>
                <a:lnTo>
                  <a:pt x="918" y="1310"/>
                </a:lnTo>
                <a:lnTo>
                  <a:pt x="915" y="1313"/>
                </a:lnTo>
                <a:lnTo>
                  <a:pt x="906" y="1315"/>
                </a:lnTo>
                <a:lnTo>
                  <a:pt x="902" y="1315"/>
                </a:lnTo>
                <a:lnTo>
                  <a:pt x="886" y="1323"/>
                </a:lnTo>
                <a:lnTo>
                  <a:pt x="886" y="1323"/>
                </a:lnTo>
                <a:lnTo>
                  <a:pt x="889" y="1332"/>
                </a:lnTo>
                <a:lnTo>
                  <a:pt x="894" y="1344"/>
                </a:lnTo>
                <a:lnTo>
                  <a:pt x="903" y="1359"/>
                </a:lnTo>
                <a:lnTo>
                  <a:pt x="903" y="1359"/>
                </a:lnTo>
                <a:lnTo>
                  <a:pt x="897" y="1375"/>
                </a:lnTo>
                <a:lnTo>
                  <a:pt x="893" y="1390"/>
                </a:lnTo>
                <a:lnTo>
                  <a:pt x="892" y="1402"/>
                </a:lnTo>
                <a:lnTo>
                  <a:pt x="892" y="1402"/>
                </a:lnTo>
                <a:lnTo>
                  <a:pt x="890" y="1419"/>
                </a:lnTo>
                <a:lnTo>
                  <a:pt x="890" y="1450"/>
                </a:lnTo>
                <a:lnTo>
                  <a:pt x="890" y="1483"/>
                </a:lnTo>
                <a:lnTo>
                  <a:pt x="889" y="1511"/>
                </a:lnTo>
                <a:lnTo>
                  <a:pt x="889" y="1511"/>
                </a:lnTo>
                <a:lnTo>
                  <a:pt x="887" y="1537"/>
                </a:lnTo>
                <a:lnTo>
                  <a:pt x="883" y="1562"/>
                </a:lnTo>
                <a:lnTo>
                  <a:pt x="880" y="1590"/>
                </a:lnTo>
                <a:lnTo>
                  <a:pt x="861" y="1599"/>
                </a:lnTo>
                <a:lnTo>
                  <a:pt x="861" y="1599"/>
                </a:lnTo>
                <a:lnTo>
                  <a:pt x="855" y="1642"/>
                </a:lnTo>
                <a:lnTo>
                  <a:pt x="849" y="1665"/>
                </a:lnTo>
                <a:lnTo>
                  <a:pt x="847" y="1670"/>
                </a:lnTo>
                <a:lnTo>
                  <a:pt x="846" y="1670"/>
                </a:lnTo>
                <a:lnTo>
                  <a:pt x="844" y="1667"/>
                </a:lnTo>
                <a:lnTo>
                  <a:pt x="844" y="1667"/>
                </a:lnTo>
                <a:lnTo>
                  <a:pt x="833" y="1615"/>
                </a:lnTo>
                <a:lnTo>
                  <a:pt x="827" y="1586"/>
                </a:lnTo>
                <a:lnTo>
                  <a:pt x="824" y="1570"/>
                </a:lnTo>
                <a:lnTo>
                  <a:pt x="824" y="1570"/>
                </a:lnTo>
                <a:lnTo>
                  <a:pt x="818" y="1497"/>
                </a:lnTo>
                <a:lnTo>
                  <a:pt x="813" y="1452"/>
                </a:lnTo>
                <a:lnTo>
                  <a:pt x="810" y="1428"/>
                </a:lnTo>
                <a:lnTo>
                  <a:pt x="810" y="1428"/>
                </a:lnTo>
                <a:lnTo>
                  <a:pt x="800" y="1391"/>
                </a:lnTo>
                <a:lnTo>
                  <a:pt x="793" y="1368"/>
                </a:lnTo>
                <a:lnTo>
                  <a:pt x="787" y="1351"/>
                </a:lnTo>
                <a:lnTo>
                  <a:pt x="787" y="1351"/>
                </a:lnTo>
                <a:lnTo>
                  <a:pt x="775" y="1317"/>
                </a:lnTo>
                <a:lnTo>
                  <a:pt x="765" y="1291"/>
                </a:lnTo>
                <a:lnTo>
                  <a:pt x="750" y="1105"/>
                </a:lnTo>
                <a:lnTo>
                  <a:pt x="750" y="1105"/>
                </a:lnTo>
                <a:lnTo>
                  <a:pt x="756" y="1079"/>
                </a:lnTo>
                <a:lnTo>
                  <a:pt x="763" y="1052"/>
                </a:lnTo>
                <a:lnTo>
                  <a:pt x="771" y="1024"/>
                </a:lnTo>
                <a:lnTo>
                  <a:pt x="771" y="1024"/>
                </a:lnTo>
                <a:lnTo>
                  <a:pt x="775" y="1011"/>
                </a:lnTo>
                <a:lnTo>
                  <a:pt x="775" y="998"/>
                </a:lnTo>
                <a:lnTo>
                  <a:pt x="775" y="987"/>
                </a:lnTo>
                <a:lnTo>
                  <a:pt x="772" y="977"/>
                </a:lnTo>
                <a:lnTo>
                  <a:pt x="766" y="961"/>
                </a:lnTo>
                <a:lnTo>
                  <a:pt x="762" y="949"/>
                </a:lnTo>
                <a:lnTo>
                  <a:pt x="762" y="949"/>
                </a:lnTo>
                <a:lnTo>
                  <a:pt x="760" y="940"/>
                </a:lnTo>
                <a:lnTo>
                  <a:pt x="760" y="924"/>
                </a:lnTo>
                <a:lnTo>
                  <a:pt x="759" y="878"/>
                </a:lnTo>
                <a:lnTo>
                  <a:pt x="759" y="816"/>
                </a:lnTo>
                <a:lnTo>
                  <a:pt x="759" y="8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4"/>
          <p:cNvSpPr>
            <a:spLocks noEditPoints="1"/>
          </p:cNvSpPr>
          <p:nvPr/>
        </p:nvSpPr>
        <p:spPr bwMode="auto">
          <a:xfrm>
            <a:off x="6490490" y="801822"/>
            <a:ext cx="559148" cy="1635775"/>
          </a:xfrm>
          <a:custGeom>
            <a:avLst/>
            <a:gdLst>
              <a:gd name="T0" fmla="*/ 200 w 416"/>
              <a:gd name="T1" fmla="*/ 54 h 1217"/>
              <a:gd name="T2" fmla="*/ 222 w 416"/>
              <a:gd name="T3" fmla="*/ 162 h 1217"/>
              <a:gd name="T4" fmla="*/ 124 w 416"/>
              <a:gd name="T5" fmla="*/ 258 h 1217"/>
              <a:gd name="T6" fmla="*/ 90 w 416"/>
              <a:gd name="T7" fmla="*/ 438 h 1217"/>
              <a:gd name="T8" fmla="*/ 88 w 416"/>
              <a:gd name="T9" fmla="*/ 641 h 1217"/>
              <a:gd name="T10" fmla="*/ 88 w 416"/>
              <a:gd name="T11" fmla="*/ 715 h 1217"/>
              <a:gd name="T12" fmla="*/ 112 w 416"/>
              <a:gd name="T13" fmla="*/ 751 h 1217"/>
              <a:gd name="T14" fmla="*/ 132 w 416"/>
              <a:gd name="T15" fmla="*/ 705 h 1217"/>
              <a:gd name="T16" fmla="*/ 128 w 416"/>
              <a:gd name="T17" fmla="*/ 659 h 1217"/>
              <a:gd name="T18" fmla="*/ 136 w 416"/>
              <a:gd name="T19" fmla="*/ 582 h 1217"/>
              <a:gd name="T20" fmla="*/ 150 w 416"/>
              <a:gd name="T21" fmla="*/ 635 h 1217"/>
              <a:gd name="T22" fmla="*/ 148 w 416"/>
              <a:gd name="T23" fmla="*/ 877 h 1217"/>
              <a:gd name="T24" fmla="*/ 128 w 416"/>
              <a:gd name="T25" fmla="*/ 1023 h 1217"/>
              <a:gd name="T26" fmla="*/ 138 w 416"/>
              <a:gd name="T27" fmla="*/ 1133 h 1217"/>
              <a:gd name="T28" fmla="*/ 168 w 416"/>
              <a:gd name="T29" fmla="*/ 1205 h 1217"/>
              <a:gd name="T30" fmla="*/ 242 w 416"/>
              <a:gd name="T31" fmla="*/ 1217 h 1217"/>
              <a:gd name="T32" fmla="*/ 254 w 416"/>
              <a:gd name="T33" fmla="*/ 1191 h 1217"/>
              <a:gd name="T34" fmla="*/ 232 w 416"/>
              <a:gd name="T35" fmla="*/ 1147 h 1217"/>
              <a:gd name="T36" fmla="*/ 232 w 416"/>
              <a:gd name="T37" fmla="*/ 1095 h 1217"/>
              <a:gd name="T38" fmla="*/ 226 w 416"/>
              <a:gd name="T39" fmla="*/ 1043 h 1217"/>
              <a:gd name="T40" fmla="*/ 242 w 416"/>
              <a:gd name="T41" fmla="*/ 871 h 1217"/>
              <a:gd name="T42" fmla="*/ 284 w 416"/>
              <a:gd name="T43" fmla="*/ 825 h 1217"/>
              <a:gd name="T44" fmla="*/ 288 w 416"/>
              <a:gd name="T45" fmla="*/ 983 h 1217"/>
              <a:gd name="T46" fmla="*/ 304 w 416"/>
              <a:gd name="T47" fmla="*/ 1139 h 1217"/>
              <a:gd name="T48" fmla="*/ 312 w 416"/>
              <a:gd name="T49" fmla="*/ 1167 h 1217"/>
              <a:gd name="T50" fmla="*/ 362 w 416"/>
              <a:gd name="T51" fmla="*/ 1213 h 1217"/>
              <a:gd name="T52" fmla="*/ 410 w 416"/>
              <a:gd name="T53" fmla="*/ 1179 h 1217"/>
              <a:gd name="T54" fmla="*/ 386 w 416"/>
              <a:gd name="T55" fmla="*/ 1153 h 1217"/>
              <a:gd name="T56" fmla="*/ 380 w 416"/>
              <a:gd name="T57" fmla="*/ 1105 h 1217"/>
              <a:gd name="T58" fmla="*/ 376 w 416"/>
              <a:gd name="T59" fmla="*/ 981 h 1217"/>
              <a:gd name="T60" fmla="*/ 378 w 416"/>
              <a:gd name="T61" fmla="*/ 829 h 1217"/>
              <a:gd name="T62" fmla="*/ 370 w 416"/>
              <a:gd name="T63" fmla="*/ 647 h 1217"/>
              <a:gd name="T64" fmla="*/ 390 w 416"/>
              <a:gd name="T65" fmla="*/ 448 h 1217"/>
              <a:gd name="T66" fmla="*/ 390 w 416"/>
              <a:gd name="T67" fmla="*/ 282 h 1217"/>
              <a:gd name="T68" fmla="*/ 372 w 416"/>
              <a:gd name="T69" fmla="*/ 224 h 1217"/>
              <a:gd name="T70" fmla="*/ 306 w 416"/>
              <a:gd name="T71" fmla="*/ 192 h 1217"/>
              <a:gd name="T72" fmla="*/ 340 w 416"/>
              <a:gd name="T73" fmla="*/ 110 h 1217"/>
              <a:gd name="T74" fmla="*/ 324 w 416"/>
              <a:gd name="T75" fmla="*/ 20 h 1217"/>
              <a:gd name="T76" fmla="*/ 252 w 416"/>
              <a:gd name="T77" fmla="*/ 0 h 1217"/>
              <a:gd name="T78" fmla="*/ 102 w 416"/>
              <a:gd name="T79" fmla="*/ 70 h 1217"/>
              <a:gd name="T80" fmla="*/ 88 w 416"/>
              <a:gd name="T81" fmla="*/ 92 h 1217"/>
              <a:gd name="T82" fmla="*/ 96 w 416"/>
              <a:gd name="T83" fmla="*/ 124 h 1217"/>
              <a:gd name="T84" fmla="*/ 138 w 416"/>
              <a:gd name="T85" fmla="*/ 138 h 1217"/>
              <a:gd name="T86" fmla="*/ 200 w 416"/>
              <a:gd name="T87" fmla="*/ 134 h 1217"/>
              <a:gd name="T88" fmla="*/ 198 w 416"/>
              <a:gd name="T89" fmla="*/ 116 h 1217"/>
              <a:gd name="T90" fmla="*/ 180 w 416"/>
              <a:gd name="T91" fmla="*/ 100 h 1217"/>
              <a:gd name="T92" fmla="*/ 164 w 416"/>
              <a:gd name="T93" fmla="*/ 64 h 1217"/>
              <a:gd name="T94" fmla="*/ 148 w 416"/>
              <a:gd name="T95" fmla="*/ 42 h 1217"/>
              <a:gd name="T96" fmla="*/ 116 w 416"/>
              <a:gd name="T97" fmla="*/ 38 h 1217"/>
              <a:gd name="T98" fmla="*/ 66 w 416"/>
              <a:gd name="T99" fmla="*/ 737 h 1217"/>
              <a:gd name="T100" fmla="*/ 40 w 416"/>
              <a:gd name="T101" fmla="*/ 627 h 1217"/>
              <a:gd name="T102" fmla="*/ 38 w 416"/>
              <a:gd name="T103" fmla="*/ 681 h 1217"/>
              <a:gd name="T104" fmla="*/ 66 w 416"/>
              <a:gd name="T105" fmla="*/ 743 h 1217"/>
              <a:gd name="T106" fmla="*/ 64 w 416"/>
              <a:gd name="T107" fmla="*/ 757 h 1217"/>
              <a:gd name="T108" fmla="*/ 32 w 416"/>
              <a:gd name="T109" fmla="*/ 747 h 1217"/>
              <a:gd name="T110" fmla="*/ 0 w 416"/>
              <a:gd name="T111" fmla="*/ 617 h 1217"/>
              <a:gd name="T112" fmla="*/ 20 w 416"/>
              <a:gd name="T113" fmla="*/ 743 h 1217"/>
              <a:gd name="T114" fmla="*/ 56 w 416"/>
              <a:gd name="T115" fmla="*/ 763 h 1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1217">
                <a:moveTo>
                  <a:pt x="252" y="0"/>
                </a:moveTo>
                <a:lnTo>
                  <a:pt x="236" y="12"/>
                </a:lnTo>
                <a:lnTo>
                  <a:pt x="210" y="26"/>
                </a:lnTo>
                <a:lnTo>
                  <a:pt x="208" y="40"/>
                </a:lnTo>
                <a:lnTo>
                  <a:pt x="208" y="40"/>
                </a:lnTo>
                <a:lnTo>
                  <a:pt x="204" y="46"/>
                </a:lnTo>
                <a:lnTo>
                  <a:pt x="200" y="50"/>
                </a:lnTo>
                <a:lnTo>
                  <a:pt x="200" y="54"/>
                </a:lnTo>
                <a:lnTo>
                  <a:pt x="200" y="54"/>
                </a:lnTo>
                <a:lnTo>
                  <a:pt x="202" y="58"/>
                </a:lnTo>
                <a:lnTo>
                  <a:pt x="206" y="60"/>
                </a:lnTo>
                <a:lnTo>
                  <a:pt x="206" y="60"/>
                </a:lnTo>
                <a:lnTo>
                  <a:pt x="214" y="134"/>
                </a:lnTo>
                <a:lnTo>
                  <a:pt x="214" y="134"/>
                </a:lnTo>
                <a:lnTo>
                  <a:pt x="218" y="150"/>
                </a:lnTo>
                <a:lnTo>
                  <a:pt x="222" y="162"/>
                </a:lnTo>
                <a:lnTo>
                  <a:pt x="226" y="166"/>
                </a:lnTo>
                <a:lnTo>
                  <a:pt x="226" y="166"/>
                </a:lnTo>
                <a:lnTo>
                  <a:pt x="226" y="170"/>
                </a:lnTo>
                <a:lnTo>
                  <a:pt x="224" y="180"/>
                </a:lnTo>
                <a:lnTo>
                  <a:pt x="222" y="192"/>
                </a:lnTo>
                <a:lnTo>
                  <a:pt x="174" y="228"/>
                </a:lnTo>
                <a:lnTo>
                  <a:pt x="124" y="258"/>
                </a:lnTo>
                <a:lnTo>
                  <a:pt x="124" y="258"/>
                </a:lnTo>
                <a:lnTo>
                  <a:pt x="112" y="288"/>
                </a:lnTo>
                <a:lnTo>
                  <a:pt x="102" y="308"/>
                </a:lnTo>
                <a:lnTo>
                  <a:pt x="98" y="320"/>
                </a:lnTo>
                <a:lnTo>
                  <a:pt x="98" y="320"/>
                </a:lnTo>
                <a:lnTo>
                  <a:pt x="102" y="362"/>
                </a:lnTo>
                <a:lnTo>
                  <a:pt x="102" y="362"/>
                </a:lnTo>
                <a:lnTo>
                  <a:pt x="96" y="404"/>
                </a:lnTo>
                <a:lnTo>
                  <a:pt x="90" y="438"/>
                </a:lnTo>
                <a:lnTo>
                  <a:pt x="90" y="438"/>
                </a:lnTo>
                <a:lnTo>
                  <a:pt x="84" y="466"/>
                </a:lnTo>
                <a:lnTo>
                  <a:pt x="78" y="500"/>
                </a:lnTo>
                <a:lnTo>
                  <a:pt x="78" y="546"/>
                </a:lnTo>
                <a:lnTo>
                  <a:pt x="70" y="578"/>
                </a:lnTo>
                <a:lnTo>
                  <a:pt x="70" y="597"/>
                </a:lnTo>
                <a:lnTo>
                  <a:pt x="82" y="641"/>
                </a:lnTo>
                <a:lnTo>
                  <a:pt x="88" y="641"/>
                </a:lnTo>
                <a:lnTo>
                  <a:pt x="84" y="681"/>
                </a:lnTo>
                <a:lnTo>
                  <a:pt x="84" y="681"/>
                </a:lnTo>
                <a:lnTo>
                  <a:pt x="82" y="685"/>
                </a:lnTo>
                <a:lnTo>
                  <a:pt x="82" y="689"/>
                </a:lnTo>
                <a:lnTo>
                  <a:pt x="82" y="689"/>
                </a:lnTo>
                <a:lnTo>
                  <a:pt x="84" y="703"/>
                </a:lnTo>
                <a:lnTo>
                  <a:pt x="88" y="715"/>
                </a:lnTo>
                <a:lnTo>
                  <a:pt x="88" y="715"/>
                </a:lnTo>
                <a:lnTo>
                  <a:pt x="96" y="727"/>
                </a:lnTo>
                <a:lnTo>
                  <a:pt x="96" y="727"/>
                </a:lnTo>
                <a:lnTo>
                  <a:pt x="108" y="725"/>
                </a:lnTo>
                <a:lnTo>
                  <a:pt x="108" y="725"/>
                </a:lnTo>
                <a:lnTo>
                  <a:pt x="110" y="725"/>
                </a:lnTo>
                <a:lnTo>
                  <a:pt x="110" y="751"/>
                </a:lnTo>
                <a:lnTo>
                  <a:pt x="110" y="751"/>
                </a:lnTo>
                <a:lnTo>
                  <a:pt x="112" y="751"/>
                </a:lnTo>
                <a:lnTo>
                  <a:pt x="116" y="753"/>
                </a:lnTo>
                <a:lnTo>
                  <a:pt x="116" y="753"/>
                </a:lnTo>
                <a:lnTo>
                  <a:pt x="120" y="751"/>
                </a:lnTo>
                <a:lnTo>
                  <a:pt x="122" y="751"/>
                </a:lnTo>
                <a:lnTo>
                  <a:pt x="122" y="709"/>
                </a:lnTo>
                <a:lnTo>
                  <a:pt x="122" y="709"/>
                </a:lnTo>
                <a:lnTo>
                  <a:pt x="128" y="707"/>
                </a:lnTo>
                <a:lnTo>
                  <a:pt x="132" y="705"/>
                </a:lnTo>
                <a:lnTo>
                  <a:pt x="134" y="701"/>
                </a:lnTo>
                <a:lnTo>
                  <a:pt x="134" y="701"/>
                </a:lnTo>
                <a:lnTo>
                  <a:pt x="134" y="697"/>
                </a:lnTo>
                <a:lnTo>
                  <a:pt x="134" y="693"/>
                </a:lnTo>
                <a:lnTo>
                  <a:pt x="134" y="693"/>
                </a:lnTo>
                <a:lnTo>
                  <a:pt x="132" y="681"/>
                </a:lnTo>
                <a:lnTo>
                  <a:pt x="130" y="673"/>
                </a:lnTo>
                <a:lnTo>
                  <a:pt x="128" y="659"/>
                </a:lnTo>
                <a:lnTo>
                  <a:pt x="124" y="649"/>
                </a:lnTo>
                <a:lnTo>
                  <a:pt x="128" y="647"/>
                </a:lnTo>
                <a:lnTo>
                  <a:pt x="128" y="647"/>
                </a:lnTo>
                <a:lnTo>
                  <a:pt x="136" y="595"/>
                </a:lnTo>
                <a:lnTo>
                  <a:pt x="136" y="595"/>
                </a:lnTo>
                <a:lnTo>
                  <a:pt x="136" y="589"/>
                </a:lnTo>
                <a:lnTo>
                  <a:pt x="136" y="586"/>
                </a:lnTo>
                <a:lnTo>
                  <a:pt x="136" y="582"/>
                </a:lnTo>
                <a:lnTo>
                  <a:pt x="136" y="582"/>
                </a:lnTo>
                <a:lnTo>
                  <a:pt x="142" y="566"/>
                </a:lnTo>
                <a:lnTo>
                  <a:pt x="142" y="566"/>
                </a:lnTo>
                <a:lnTo>
                  <a:pt x="148" y="586"/>
                </a:lnTo>
                <a:lnTo>
                  <a:pt x="156" y="609"/>
                </a:lnTo>
                <a:lnTo>
                  <a:pt x="156" y="609"/>
                </a:lnTo>
                <a:lnTo>
                  <a:pt x="162" y="617"/>
                </a:lnTo>
                <a:lnTo>
                  <a:pt x="150" y="635"/>
                </a:lnTo>
                <a:lnTo>
                  <a:pt x="150" y="635"/>
                </a:lnTo>
                <a:lnTo>
                  <a:pt x="144" y="715"/>
                </a:lnTo>
                <a:lnTo>
                  <a:pt x="144" y="715"/>
                </a:lnTo>
                <a:lnTo>
                  <a:pt x="150" y="747"/>
                </a:lnTo>
                <a:lnTo>
                  <a:pt x="150" y="853"/>
                </a:lnTo>
                <a:lnTo>
                  <a:pt x="150" y="853"/>
                </a:lnTo>
                <a:lnTo>
                  <a:pt x="150" y="865"/>
                </a:lnTo>
                <a:lnTo>
                  <a:pt x="148" y="877"/>
                </a:lnTo>
                <a:lnTo>
                  <a:pt x="148" y="877"/>
                </a:lnTo>
                <a:lnTo>
                  <a:pt x="138" y="913"/>
                </a:lnTo>
                <a:lnTo>
                  <a:pt x="132" y="941"/>
                </a:lnTo>
                <a:lnTo>
                  <a:pt x="130" y="963"/>
                </a:lnTo>
                <a:lnTo>
                  <a:pt x="130" y="963"/>
                </a:lnTo>
                <a:lnTo>
                  <a:pt x="128" y="1001"/>
                </a:lnTo>
                <a:lnTo>
                  <a:pt x="128" y="1023"/>
                </a:lnTo>
                <a:lnTo>
                  <a:pt x="128" y="1023"/>
                </a:lnTo>
                <a:lnTo>
                  <a:pt x="134" y="1067"/>
                </a:lnTo>
                <a:lnTo>
                  <a:pt x="138" y="1097"/>
                </a:lnTo>
                <a:lnTo>
                  <a:pt x="138" y="1113"/>
                </a:lnTo>
                <a:lnTo>
                  <a:pt x="138" y="1113"/>
                </a:lnTo>
                <a:lnTo>
                  <a:pt x="138" y="1125"/>
                </a:lnTo>
                <a:lnTo>
                  <a:pt x="138" y="1131"/>
                </a:lnTo>
                <a:lnTo>
                  <a:pt x="138" y="1133"/>
                </a:lnTo>
                <a:lnTo>
                  <a:pt x="138" y="1133"/>
                </a:lnTo>
                <a:lnTo>
                  <a:pt x="162" y="1141"/>
                </a:lnTo>
                <a:lnTo>
                  <a:pt x="162" y="1141"/>
                </a:lnTo>
                <a:lnTo>
                  <a:pt x="166" y="1145"/>
                </a:lnTo>
                <a:lnTo>
                  <a:pt x="170" y="1151"/>
                </a:lnTo>
                <a:lnTo>
                  <a:pt x="170" y="1151"/>
                </a:lnTo>
                <a:lnTo>
                  <a:pt x="170" y="1177"/>
                </a:lnTo>
                <a:lnTo>
                  <a:pt x="170" y="1177"/>
                </a:lnTo>
                <a:lnTo>
                  <a:pt x="168" y="1205"/>
                </a:lnTo>
                <a:lnTo>
                  <a:pt x="168" y="1205"/>
                </a:lnTo>
                <a:lnTo>
                  <a:pt x="168" y="1207"/>
                </a:lnTo>
                <a:lnTo>
                  <a:pt x="172" y="1209"/>
                </a:lnTo>
                <a:lnTo>
                  <a:pt x="184" y="1213"/>
                </a:lnTo>
                <a:lnTo>
                  <a:pt x="208" y="1217"/>
                </a:lnTo>
                <a:lnTo>
                  <a:pt x="208" y="1217"/>
                </a:lnTo>
                <a:lnTo>
                  <a:pt x="222" y="1217"/>
                </a:lnTo>
                <a:lnTo>
                  <a:pt x="242" y="1217"/>
                </a:lnTo>
                <a:lnTo>
                  <a:pt x="260" y="1215"/>
                </a:lnTo>
                <a:lnTo>
                  <a:pt x="266" y="1213"/>
                </a:lnTo>
                <a:lnTo>
                  <a:pt x="268" y="1211"/>
                </a:lnTo>
                <a:lnTo>
                  <a:pt x="268" y="1211"/>
                </a:lnTo>
                <a:lnTo>
                  <a:pt x="266" y="1205"/>
                </a:lnTo>
                <a:lnTo>
                  <a:pt x="262" y="1199"/>
                </a:lnTo>
                <a:lnTo>
                  <a:pt x="254" y="1191"/>
                </a:lnTo>
                <a:lnTo>
                  <a:pt x="254" y="1191"/>
                </a:lnTo>
                <a:lnTo>
                  <a:pt x="244" y="1181"/>
                </a:lnTo>
                <a:lnTo>
                  <a:pt x="234" y="1171"/>
                </a:lnTo>
                <a:lnTo>
                  <a:pt x="234" y="1171"/>
                </a:lnTo>
                <a:lnTo>
                  <a:pt x="238" y="1169"/>
                </a:lnTo>
                <a:lnTo>
                  <a:pt x="240" y="1165"/>
                </a:lnTo>
                <a:lnTo>
                  <a:pt x="240" y="1163"/>
                </a:lnTo>
                <a:lnTo>
                  <a:pt x="240" y="1163"/>
                </a:lnTo>
                <a:lnTo>
                  <a:pt x="232" y="1147"/>
                </a:lnTo>
                <a:lnTo>
                  <a:pt x="232" y="1147"/>
                </a:lnTo>
                <a:lnTo>
                  <a:pt x="220" y="1137"/>
                </a:lnTo>
                <a:lnTo>
                  <a:pt x="220" y="1137"/>
                </a:lnTo>
                <a:lnTo>
                  <a:pt x="224" y="1131"/>
                </a:lnTo>
                <a:lnTo>
                  <a:pt x="232" y="1125"/>
                </a:lnTo>
                <a:lnTo>
                  <a:pt x="232" y="1125"/>
                </a:lnTo>
                <a:lnTo>
                  <a:pt x="232" y="1111"/>
                </a:lnTo>
                <a:lnTo>
                  <a:pt x="232" y="1095"/>
                </a:lnTo>
                <a:lnTo>
                  <a:pt x="232" y="1095"/>
                </a:lnTo>
                <a:lnTo>
                  <a:pt x="232" y="1081"/>
                </a:lnTo>
                <a:lnTo>
                  <a:pt x="232" y="1067"/>
                </a:lnTo>
                <a:lnTo>
                  <a:pt x="232" y="1067"/>
                </a:lnTo>
                <a:lnTo>
                  <a:pt x="230" y="1063"/>
                </a:lnTo>
                <a:lnTo>
                  <a:pt x="228" y="1061"/>
                </a:lnTo>
                <a:lnTo>
                  <a:pt x="228" y="1061"/>
                </a:lnTo>
                <a:lnTo>
                  <a:pt x="226" y="1043"/>
                </a:lnTo>
                <a:lnTo>
                  <a:pt x="226" y="1005"/>
                </a:lnTo>
                <a:lnTo>
                  <a:pt x="226" y="947"/>
                </a:lnTo>
                <a:lnTo>
                  <a:pt x="226" y="947"/>
                </a:lnTo>
                <a:lnTo>
                  <a:pt x="228" y="919"/>
                </a:lnTo>
                <a:lnTo>
                  <a:pt x="228" y="895"/>
                </a:lnTo>
                <a:lnTo>
                  <a:pt x="228" y="895"/>
                </a:lnTo>
                <a:lnTo>
                  <a:pt x="234" y="885"/>
                </a:lnTo>
                <a:lnTo>
                  <a:pt x="242" y="871"/>
                </a:lnTo>
                <a:lnTo>
                  <a:pt x="242" y="871"/>
                </a:lnTo>
                <a:lnTo>
                  <a:pt x="254" y="781"/>
                </a:lnTo>
                <a:lnTo>
                  <a:pt x="262" y="741"/>
                </a:lnTo>
                <a:lnTo>
                  <a:pt x="262" y="741"/>
                </a:lnTo>
                <a:lnTo>
                  <a:pt x="280" y="797"/>
                </a:lnTo>
                <a:lnTo>
                  <a:pt x="280" y="797"/>
                </a:lnTo>
                <a:lnTo>
                  <a:pt x="282" y="807"/>
                </a:lnTo>
                <a:lnTo>
                  <a:pt x="284" y="825"/>
                </a:lnTo>
                <a:lnTo>
                  <a:pt x="286" y="853"/>
                </a:lnTo>
                <a:lnTo>
                  <a:pt x="286" y="853"/>
                </a:lnTo>
                <a:lnTo>
                  <a:pt x="286" y="885"/>
                </a:lnTo>
                <a:lnTo>
                  <a:pt x="286" y="911"/>
                </a:lnTo>
                <a:lnTo>
                  <a:pt x="286" y="911"/>
                </a:lnTo>
                <a:lnTo>
                  <a:pt x="286" y="937"/>
                </a:lnTo>
                <a:lnTo>
                  <a:pt x="288" y="983"/>
                </a:lnTo>
                <a:lnTo>
                  <a:pt x="288" y="983"/>
                </a:lnTo>
                <a:lnTo>
                  <a:pt x="294" y="1069"/>
                </a:lnTo>
                <a:lnTo>
                  <a:pt x="294" y="1069"/>
                </a:lnTo>
                <a:lnTo>
                  <a:pt x="298" y="1089"/>
                </a:lnTo>
                <a:lnTo>
                  <a:pt x="300" y="1111"/>
                </a:lnTo>
                <a:lnTo>
                  <a:pt x="300" y="1111"/>
                </a:lnTo>
                <a:lnTo>
                  <a:pt x="300" y="1123"/>
                </a:lnTo>
                <a:lnTo>
                  <a:pt x="304" y="1139"/>
                </a:lnTo>
                <a:lnTo>
                  <a:pt x="304" y="1139"/>
                </a:lnTo>
                <a:lnTo>
                  <a:pt x="306" y="1143"/>
                </a:lnTo>
                <a:lnTo>
                  <a:pt x="308" y="1145"/>
                </a:lnTo>
                <a:lnTo>
                  <a:pt x="310" y="1147"/>
                </a:lnTo>
                <a:lnTo>
                  <a:pt x="312" y="1147"/>
                </a:lnTo>
                <a:lnTo>
                  <a:pt x="312" y="1147"/>
                </a:lnTo>
                <a:lnTo>
                  <a:pt x="312" y="1159"/>
                </a:lnTo>
                <a:lnTo>
                  <a:pt x="312" y="1167"/>
                </a:lnTo>
                <a:lnTo>
                  <a:pt x="312" y="1167"/>
                </a:lnTo>
                <a:lnTo>
                  <a:pt x="310" y="1171"/>
                </a:lnTo>
                <a:lnTo>
                  <a:pt x="308" y="1183"/>
                </a:lnTo>
                <a:lnTo>
                  <a:pt x="308" y="1183"/>
                </a:lnTo>
                <a:lnTo>
                  <a:pt x="310" y="1199"/>
                </a:lnTo>
                <a:lnTo>
                  <a:pt x="310" y="1207"/>
                </a:lnTo>
                <a:lnTo>
                  <a:pt x="312" y="1211"/>
                </a:lnTo>
                <a:lnTo>
                  <a:pt x="312" y="1211"/>
                </a:lnTo>
                <a:lnTo>
                  <a:pt x="362" y="1213"/>
                </a:lnTo>
                <a:lnTo>
                  <a:pt x="398" y="1213"/>
                </a:lnTo>
                <a:lnTo>
                  <a:pt x="410" y="1211"/>
                </a:lnTo>
                <a:lnTo>
                  <a:pt x="416" y="1209"/>
                </a:lnTo>
                <a:lnTo>
                  <a:pt x="416" y="1209"/>
                </a:lnTo>
                <a:lnTo>
                  <a:pt x="416" y="1205"/>
                </a:lnTo>
                <a:lnTo>
                  <a:pt x="416" y="1199"/>
                </a:lnTo>
                <a:lnTo>
                  <a:pt x="414" y="1189"/>
                </a:lnTo>
                <a:lnTo>
                  <a:pt x="410" y="1179"/>
                </a:lnTo>
                <a:lnTo>
                  <a:pt x="406" y="1173"/>
                </a:lnTo>
                <a:lnTo>
                  <a:pt x="406" y="1173"/>
                </a:lnTo>
                <a:lnTo>
                  <a:pt x="400" y="1167"/>
                </a:lnTo>
                <a:lnTo>
                  <a:pt x="396" y="1163"/>
                </a:lnTo>
                <a:lnTo>
                  <a:pt x="396" y="1163"/>
                </a:lnTo>
                <a:lnTo>
                  <a:pt x="390" y="1157"/>
                </a:lnTo>
                <a:lnTo>
                  <a:pt x="386" y="1153"/>
                </a:lnTo>
                <a:lnTo>
                  <a:pt x="386" y="1153"/>
                </a:lnTo>
                <a:lnTo>
                  <a:pt x="380" y="1151"/>
                </a:lnTo>
                <a:lnTo>
                  <a:pt x="376" y="1147"/>
                </a:lnTo>
                <a:lnTo>
                  <a:pt x="376" y="1147"/>
                </a:lnTo>
                <a:lnTo>
                  <a:pt x="376" y="1137"/>
                </a:lnTo>
                <a:lnTo>
                  <a:pt x="378" y="1119"/>
                </a:lnTo>
                <a:lnTo>
                  <a:pt x="378" y="1119"/>
                </a:lnTo>
                <a:lnTo>
                  <a:pt x="378" y="1113"/>
                </a:lnTo>
                <a:lnTo>
                  <a:pt x="380" y="1105"/>
                </a:lnTo>
                <a:lnTo>
                  <a:pt x="382" y="1101"/>
                </a:lnTo>
                <a:lnTo>
                  <a:pt x="380" y="1095"/>
                </a:lnTo>
                <a:lnTo>
                  <a:pt x="380" y="1095"/>
                </a:lnTo>
                <a:lnTo>
                  <a:pt x="378" y="1089"/>
                </a:lnTo>
                <a:lnTo>
                  <a:pt x="376" y="1087"/>
                </a:lnTo>
                <a:lnTo>
                  <a:pt x="376" y="1087"/>
                </a:lnTo>
                <a:lnTo>
                  <a:pt x="376" y="1039"/>
                </a:lnTo>
                <a:lnTo>
                  <a:pt x="376" y="981"/>
                </a:lnTo>
                <a:lnTo>
                  <a:pt x="376" y="981"/>
                </a:lnTo>
                <a:lnTo>
                  <a:pt x="374" y="949"/>
                </a:lnTo>
                <a:lnTo>
                  <a:pt x="376" y="925"/>
                </a:lnTo>
                <a:lnTo>
                  <a:pt x="376" y="911"/>
                </a:lnTo>
                <a:lnTo>
                  <a:pt x="376" y="895"/>
                </a:lnTo>
                <a:lnTo>
                  <a:pt x="376" y="877"/>
                </a:lnTo>
                <a:lnTo>
                  <a:pt x="376" y="877"/>
                </a:lnTo>
                <a:lnTo>
                  <a:pt x="378" y="829"/>
                </a:lnTo>
                <a:lnTo>
                  <a:pt x="380" y="759"/>
                </a:lnTo>
                <a:lnTo>
                  <a:pt x="380" y="759"/>
                </a:lnTo>
                <a:lnTo>
                  <a:pt x="384" y="717"/>
                </a:lnTo>
                <a:lnTo>
                  <a:pt x="384" y="699"/>
                </a:lnTo>
                <a:lnTo>
                  <a:pt x="380" y="685"/>
                </a:lnTo>
                <a:lnTo>
                  <a:pt x="380" y="685"/>
                </a:lnTo>
                <a:lnTo>
                  <a:pt x="370" y="647"/>
                </a:lnTo>
                <a:lnTo>
                  <a:pt x="370" y="647"/>
                </a:lnTo>
                <a:lnTo>
                  <a:pt x="374" y="615"/>
                </a:lnTo>
                <a:lnTo>
                  <a:pt x="378" y="572"/>
                </a:lnTo>
                <a:lnTo>
                  <a:pt x="378" y="572"/>
                </a:lnTo>
                <a:lnTo>
                  <a:pt x="380" y="480"/>
                </a:lnTo>
                <a:lnTo>
                  <a:pt x="380" y="480"/>
                </a:lnTo>
                <a:lnTo>
                  <a:pt x="382" y="472"/>
                </a:lnTo>
                <a:lnTo>
                  <a:pt x="386" y="460"/>
                </a:lnTo>
                <a:lnTo>
                  <a:pt x="390" y="448"/>
                </a:lnTo>
                <a:lnTo>
                  <a:pt x="392" y="432"/>
                </a:lnTo>
                <a:lnTo>
                  <a:pt x="392" y="432"/>
                </a:lnTo>
                <a:lnTo>
                  <a:pt x="390" y="410"/>
                </a:lnTo>
                <a:lnTo>
                  <a:pt x="386" y="386"/>
                </a:lnTo>
                <a:lnTo>
                  <a:pt x="378" y="356"/>
                </a:lnTo>
                <a:lnTo>
                  <a:pt x="378" y="356"/>
                </a:lnTo>
                <a:lnTo>
                  <a:pt x="390" y="282"/>
                </a:lnTo>
                <a:lnTo>
                  <a:pt x="390" y="282"/>
                </a:lnTo>
                <a:lnTo>
                  <a:pt x="392" y="272"/>
                </a:lnTo>
                <a:lnTo>
                  <a:pt x="396" y="260"/>
                </a:lnTo>
                <a:lnTo>
                  <a:pt x="396" y="254"/>
                </a:lnTo>
                <a:lnTo>
                  <a:pt x="394" y="246"/>
                </a:lnTo>
                <a:lnTo>
                  <a:pt x="388" y="238"/>
                </a:lnTo>
                <a:lnTo>
                  <a:pt x="380" y="230"/>
                </a:lnTo>
                <a:lnTo>
                  <a:pt x="380" y="230"/>
                </a:lnTo>
                <a:lnTo>
                  <a:pt x="372" y="224"/>
                </a:lnTo>
                <a:lnTo>
                  <a:pt x="364" y="218"/>
                </a:lnTo>
                <a:lnTo>
                  <a:pt x="352" y="214"/>
                </a:lnTo>
                <a:lnTo>
                  <a:pt x="342" y="214"/>
                </a:lnTo>
                <a:lnTo>
                  <a:pt x="338" y="212"/>
                </a:lnTo>
                <a:lnTo>
                  <a:pt x="338" y="212"/>
                </a:lnTo>
                <a:lnTo>
                  <a:pt x="318" y="204"/>
                </a:lnTo>
                <a:lnTo>
                  <a:pt x="318" y="204"/>
                </a:lnTo>
                <a:lnTo>
                  <a:pt x="306" y="192"/>
                </a:lnTo>
                <a:lnTo>
                  <a:pt x="308" y="156"/>
                </a:lnTo>
                <a:lnTo>
                  <a:pt x="308" y="156"/>
                </a:lnTo>
                <a:lnTo>
                  <a:pt x="320" y="146"/>
                </a:lnTo>
                <a:lnTo>
                  <a:pt x="332" y="132"/>
                </a:lnTo>
                <a:lnTo>
                  <a:pt x="332" y="132"/>
                </a:lnTo>
                <a:lnTo>
                  <a:pt x="336" y="122"/>
                </a:lnTo>
                <a:lnTo>
                  <a:pt x="340" y="110"/>
                </a:lnTo>
                <a:lnTo>
                  <a:pt x="340" y="110"/>
                </a:lnTo>
                <a:lnTo>
                  <a:pt x="344" y="92"/>
                </a:lnTo>
                <a:lnTo>
                  <a:pt x="344" y="92"/>
                </a:lnTo>
                <a:lnTo>
                  <a:pt x="346" y="78"/>
                </a:lnTo>
                <a:lnTo>
                  <a:pt x="348" y="68"/>
                </a:lnTo>
                <a:lnTo>
                  <a:pt x="346" y="60"/>
                </a:lnTo>
                <a:lnTo>
                  <a:pt x="346" y="60"/>
                </a:lnTo>
                <a:lnTo>
                  <a:pt x="324" y="20"/>
                </a:lnTo>
                <a:lnTo>
                  <a:pt x="324" y="20"/>
                </a:lnTo>
                <a:lnTo>
                  <a:pt x="308" y="12"/>
                </a:lnTo>
                <a:lnTo>
                  <a:pt x="308" y="12"/>
                </a:lnTo>
                <a:lnTo>
                  <a:pt x="296" y="8"/>
                </a:lnTo>
                <a:lnTo>
                  <a:pt x="286" y="6"/>
                </a:lnTo>
                <a:lnTo>
                  <a:pt x="286" y="6"/>
                </a:lnTo>
                <a:lnTo>
                  <a:pt x="274" y="4"/>
                </a:lnTo>
                <a:lnTo>
                  <a:pt x="266" y="6"/>
                </a:lnTo>
                <a:lnTo>
                  <a:pt x="252" y="0"/>
                </a:lnTo>
                <a:close/>
                <a:moveTo>
                  <a:pt x="116" y="38"/>
                </a:moveTo>
                <a:lnTo>
                  <a:pt x="116" y="38"/>
                </a:lnTo>
                <a:lnTo>
                  <a:pt x="108" y="42"/>
                </a:lnTo>
                <a:lnTo>
                  <a:pt x="104" y="48"/>
                </a:lnTo>
                <a:lnTo>
                  <a:pt x="100" y="52"/>
                </a:lnTo>
                <a:lnTo>
                  <a:pt x="100" y="52"/>
                </a:lnTo>
                <a:lnTo>
                  <a:pt x="102" y="64"/>
                </a:lnTo>
                <a:lnTo>
                  <a:pt x="102" y="70"/>
                </a:lnTo>
                <a:lnTo>
                  <a:pt x="102" y="70"/>
                </a:lnTo>
                <a:lnTo>
                  <a:pt x="96" y="68"/>
                </a:lnTo>
                <a:lnTo>
                  <a:pt x="92" y="70"/>
                </a:lnTo>
                <a:lnTo>
                  <a:pt x="88" y="74"/>
                </a:lnTo>
                <a:lnTo>
                  <a:pt x="88" y="74"/>
                </a:lnTo>
                <a:lnTo>
                  <a:pt x="86" y="78"/>
                </a:lnTo>
                <a:lnTo>
                  <a:pt x="86" y="84"/>
                </a:lnTo>
                <a:lnTo>
                  <a:pt x="88" y="92"/>
                </a:lnTo>
                <a:lnTo>
                  <a:pt x="92" y="104"/>
                </a:lnTo>
                <a:lnTo>
                  <a:pt x="92" y="104"/>
                </a:lnTo>
                <a:lnTo>
                  <a:pt x="92" y="106"/>
                </a:lnTo>
                <a:lnTo>
                  <a:pt x="90" y="110"/>
                </a:lnTo>
                <a:lnTo>
                  <a:pt x="90" y="118"/>
                </a:lnTo>
                <a:lnTo>
                  <a:pt x="92" y="120"/>
                </a:lnTo>
                <a:lnTo>
                  <a:pt x="96" y="124"/>
                </a:lnTo>
                <a:lnTo>
                  <a:pt x="96" y="124"/>
                </a:lnTo>
                <a:lnTo>
                  <a:pt x="100" y="126"/>
                </a:lnTo>
                <a:lnTo>
                  <a:pt x="106" y="128"/>
                </a:lnTo>
                <a:lnTo>
                  <a:pt x="116" y="126"/>
                </a:lnTo>
                <a:lnTo>
                  <a:pt x="128" y="122"/>
                </a:lnTo>
                <a:lnTo>
                  <a:pt x="128" y="122"/>
                </a:lnTo>
                <a:lnTo>
                  <a:pt x="130" y="130"/>
                </a:lnTo>
                <a:lnTo>
                  <a:pt x="134" y="136"/>
                </a:lnTo>
                <a:lnTo>
                  <a:pt x="138" y="138"/>
                </a:lnTo>
                <a:lnTo>
                  <a:pt x="142" y="138"/>
                </a:lnTo>
                <a:lnTo>
                  <a:pt x="142" y="138"/>
                </a:lnTo>
                <a:lnTo>
                  <a:pt x="150" y="138"/>
                </a:lnTo>
                <a:lnTo>
                  <a:pt x="160" y="134"/>
                </a:lnTo>
                <a:lnTo>
                  <a:pt x="168" y="130"/>
                </a:lnTo>
                <a:lnTo>
                  <a:pt x="168" y="130"/>
                </a:lnTo>
                <a:lnTo>
                  <a:pt x="186" y="132"/>
                </a:lnTo>
                <a:lnTo>
                  <a:pt x="200" y="134"/>
                </a:lnTo>
                <a:lnTo>
                  <a:pt x="206" y="134"/>
                </a:lnTo>
                <a:lnTo>
                  <a:pt x="206" y="134"/>
                </a:lnTo>
                <a:lnTo>
                  <a:pt x="194" y="128"/>
                </a:lnTo>
                <a:lnTo>
                  <a:pt x="184" y="120"/>
                </a:lnTo>
                <a:lnTo>
                  <a:pt x="184" y="120"/>
                </a:lnTo>
                <a:lnTo>
                  <a:pt x="194" y="118"/>
                </a:lnTo>
                <a:lnTo>
                  <a:pt x="198" y="116"/>
                </a:lnTo>
                <a:lnTo>
                  <a:pt x="198" y="116"/>
                </a:lnTo>
                <a:lnTo>
                  <a:pt x="196" y="114"/>
                </a:lnTo>
                <a:lnTo>
                  <a:pt x="196" y="114"/>
                </a:lnTo>
                <a:lnTo>
                  <a:pt x="190" y="112"/>
                </a:lnTo>
                <a:lnTo>
                  <a:pt x="182" y="106"/>
                </a:lnTo>
                <a:lnTo>
                  <a:pt x="174" y="100"/>
                </a:lnTo>
                <a:lnTo>
                  <a:pt x="174" y="100"/>
                </a:lnTo>
                <a:lnTo>
                  <a:pt x="176" y="100"/>
                </a:lnTo>
                <a:lnTo>
                  <a:pt x="180" y="100"/>
                </a:lnTo>
                <a:lnTo>
                  <a:pt x="180" y="98"/>
                </a:lnTo>
                <a:lnTo>
                  <a:pt x="180" y="94"/>
                </a:lnTo>
                <a:lnTo>
                  <a:pt x="180" y="88"/>
                </a:lnTo>
                <a:lnTo>
                  <a:pt x="176" y="80"/>
                </a:lnTo>
                <a:lnTo>
                  <a:pt x="176" y="80"/>
                </a:lnTo>
                <a:lnTo>
                  <a:pt x="172" y="72"/>
                </a:lnTo>
                <a:lnTo>
                  <a:pt x="168" y="66"/>
                </a:lnTo>
                <a:lnTo>
                  <a:pt x="164" y="64"/>
                </a:lnTo>
                <a:lnTo>
                  <a:pt x="162" y="62"/>
                </a:lnTo>
                <a:lnTo>
                  <a:pt x="158" y="62"/>
                </a:lnTo>
                <a:lnTo>
                  <a:pt x="156" y="62"/>
                </a:lnTo>
                <a:lnTo>
                  <a:pt x="156" y="62"/>
                </a:lnTo>
                <a:lnTo>
                  <a:pt x="154" y="56"/>
                </a:lnTo>
                <a:lnTo>
                  <a:pt x="152" y="48"/>
                </a:lnTo>
                <a:lnTo>
                  <a:pt x="148" y="42"/>
                </a:lnTo>
                <a:lnTo>
                  <a:pt x="148" y="42"/>
                </a:lnTo>
                <a:lnTo>
                  <a:pt x="144" y="40"/>
                </a:lnTo>
                <a:lnTo>
                  <a:pt x="138" y="42"/>
                </a:lnTo>
                <a:lnTo>
                  <a:pt x="134" y="46"/>
                </a:lnTo>
                <a:lnTo>
                  <a:pt x="134" y="46"/>
                </a:lnTo>
                <a:lnTo>
                  <a:pt x="128" y="40"/>
                </a:lnTo>
                <a:lnTo>
                  <a:pt x="124" y="36"/>
                </a:lnTo>
                <a:lnTo>
                  <a:pt x="120" y="36"/>
                </a:lnTo>
                <a:lnTo>
                  <a:pt x="116" y="38"/>
                </a:lnTo>
                <a:lnTo>
                  <a:pt x="116" y="38"/>
                </a:lnTo>
                <a:close/>
                <a:moveTo>
                  <a:pt x="90" y="735"/>
                </a:moveTo>
                <a:lnTo>
                  <a:pt x="90" y="735"/>
                </a:lnTo>
                <a:lnTo>
                  <a:pt x="86" y="737"/>
                </a:lnTo>
                <a:lnTo>
                  <a:pt x="80" y="741"/>
                </a:lnTo>
                <a:lnTo>
                  <a:pt x="74" y="741"/>
                </a:lnTo>
                <a:lnTo>
                  <a:pt x="70" y="741"/>
                </a:lnTo>
                <a:lnTo>
                  <a:pt x="66" y="737"/>
                </a:lnTo>
                <a:lnTo>
                  <a:pt x="62" y="733"/>
                </a:lnTo>
                <a:lnTo>
                  <a:pt x="62" y="733"/>
                </a:lnTo>
                <a:lnTo>
                  <a:pt x="58" y="727"/>
                </a:lnTo>
                <a:lnTo>
                  <a:pt x="54" y="717"/>
                </a:lnTo>
                <a:lnTo>
                  <a:pt x="50" y="697"/>
                </a:lnTo>
                <a:lnTo>
                  <a:pt x="44" y="649"/>
                </a:lnTo>
                <a:lnTo>
                  <a:pt x="44" y="649"/>
                </a:lnTo>
                <a:lnTo>
                  <a:pt x="40" y="627"/>
                </a:lnTo>
                <a:lnTo>
                  <a:pt x="34" y="611"/>
                </a:lnTo>
                <a:lnTo>
                  <a:pt x="26" y="597"/>
                </a:lnTo>
                <a:lnTo>
                  <a:pt x="26" y="597"/>
                </a:lnTo>
                <a:lnTo>
                  <a:pt x="34" y="619"/>
                </a:lnTo>
                <a:lnTo>
                  <a:pt x="38" y="639"/>
                </a:lnTo>
                <a:lnTo>
                  <a:pt x="38" y="655"/>
                </a:lnTo>
                <a:lnTo>
                  <a:pt x="38" y="655"/>
                </a:lnTo>
                <a:lnTo>
                  <a:pt x="38" y="681"/>
                </a:lnTo>
                <a:lnTo>
                  <a:pt x="40" y="701"/>
                </a:lnTo>
                <a:lnTo>
                  <a:pt x="40" y="701"/>
                </a:lnTo>
                <a:lnTo>
                  <a:pt x="46" y="723"/>
                </a:lnTo>
                <a:lnTo>
                  <a:pt x="48" y="733"/>
                </a:lnTo>
                <a:lnTo>
                  <a:pt x="52" y="735"/>
                </a:lnTo>
                <a:lnTo>
                  <a:pt x="56" y="739"/>
                </a:lnTo>
                <a:lnTo>
                  <a:pt x="56" y="739"/>
                </a:lnTo>
                <a:lnTo>
                  <a:pt x="66" y="743"/>
                </a:lnTo>
                <a:lnTo>
                  <a:pt x="76" y="745"/>
                </a:lnTo>
                <a:lnTo>
                  <a:pt x="76" y="745"/>
                </a:lnTo>
                <a:lnTo>
                  <a:pt x="82" y="743"/>
                </a:lnTo>
                <a:lnTo>
                  <a:pt x="86" y="741"/>
                </a:lnTo>
                <a:lnTo>
                  <a:pt x="90" y="735"/>
                </a:lnTo>
                <a:lnTo>
                  <a:pt x="90" y="735"/>
                </a:lnTo>
                <a:close/>
                <a:moveTo>
                  <a:pt x="64" y="757"/>
                </a:moveTo>
                <a:lnTo>
                  <a:pt x="64" y="757"/>
                </a:lnTo>
                <a:lnTo>
                  <a:pt x="60" y="757"/>
                </a:lnTo>
                <a:lnTo>
                  <a:pt x="54" y="761"/>
                </a:lnTo>
                <a:lnTo>
                  <a:pt x="48" y="761"/>
                </a:lnTo>
                <a:lnTo>
                  <a:pt x="44" y="761"/>
                </a:lnTo>
                <a:lnTo>
                  <a:pt x="40" y="757"/>
                </a:lnTo>
                <a:lnTo>
                  <a:pt x="36" y="753"/>
                </a:lnTo>
                <a:lnTo>
                  <a:pt x="36" y="753"/>
                </a:lnTo>
                <a:lnTo>
                  <a:pt x="32" y="747"/>
                </a:lnTo>
                <a:lnTo>
                  <a:pt x="28" y="737"/>
                </a:lnTo>
                <a:lnTo>
                  <a:pt x="24" y="717"/>
                </a:lnTo>
                <a:lnTo>
                  <a:pt x="18" y="669"/>
                </a:lnTo>
                <a:lnTo>
                  <a:pt x="18" y="669"/>
                </a:lnTo>
                <a:lnTo>
                  <a:pt x="14" y="647"/>
                </a:lnTo>
                <a:lnTo>
                  <a:pt x="8" y="631"/>
                </a:lnTo>
                <a:lnTo>
                  <a:pt x="0" y="617"/>
                </a:lnTo>
                <a:lnTo>
                  <a:pt x="0" y="617"/>
                </a:lnTo>
                <a:lnTo>
                  <a:pt x="8" y="641"/>
                </a:lnTo>
                <a:lnTo>
                  <a:pt x="12" y="659"/>
                </a:lnTo>
                <a:lnTo>
                  <a:pt x="12" y="675"/>
                </a:lnTo>
                <a:lnTo>
                  <a:pt x="12" y="675"/>
                </a:lnTo>
                <a:lnTo>
                  <a:pt x="12" y="701"/>
                </a:lnTo>
                <a:lnTo>
                  <a:pt x="16" y="721"/>
                </a:lnTo>
                <a:lnTo>
                  <a:pt x="16" y="721"/>
                </a:lnTo>
                <a:lnTo>
                  <a:pt x="20" y="743"/>
                </a:lnTo>
                <a:lnTo>
                  <a:pt x="24" y="753"/>
                </a:lnTo>
                <a:lnTo>
                  <a:pt x="26" y="757"/>
                </a:lnTo>
                <a:lnTo>
                  <a:pt x="30" y="759"/>
                </a:lnTo>
                <a:lnTo>
                  <a:pt x="30" y="759"/>
                </a:lnTo>
                <a:lnTo>
                  <a:pt x="40" y="765"/>
                </a:lnTo>
                <a:lnTo>
                  <a:pt x="50" y="765"/>
                </a:lnTo>
                <a:lnTo>
                  <a:pt x="50" y="765"/>
                </a:lnTo>
                <a:lnTo>
                  <a:pt x="56" y="763"/>
                </a:lnTo>
                <a:lnTo>
                  <a:pt x="60" y="761"/>
                </a:lnTo>
                <a:lnTo>
                  <a:pt x="64" y="757"/>
                </a:lnTo>
                <a:lnTo>
                  <a:pt x="64" y="7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0"/>
          <p:cNvSpPr>
            <a:spLocks/>
          </p:cNvSpPr>
          <p:nvPr/>
        </p:nvSpPr>
        <p:spPr bwMode="auto">
          <a:xfrm>
            <a:off x="8420400" y="753259"/>
            <a:ext cx="641350" cy="1684338"/>
          </a:xfrm>
          <a:custGeom>
            <a:avLst/>
            <a:gdLst>
              <a:gd name="T0" fmla="*/ 318 w 808"/>
              <a:gd name="T1" fmla="*/ 68 h 2123"/>
              <a:gd name="T2" fmla="*/ 328 w 808"/>
              <a:gd name="T3" fmla="*/ 130 h 2123"/>
              <a:gd name="T4" fmla="*/ 326 w 808"/>
              <a:gd name="T5" fmla="*/ 160 h 2123"/>
              <a:gd name="T6" fmla="*/ 328 w 808"/>
              <a:gd name="T7" fmla="*/ 209 h 2123"/>
              <a:gd name="T8" fmla="*/ 297 w 808"/>
              <a:gd name="T9" fmla="*/ 335 h 2123"/>
              <a:gd name="T10" fmla="*/ 258 w 808"/>
              <a:gd name="T11" fmla="*/ 332 h 2123"/>
              <a:gd name="T12" fmla="*/ 208 w 808"/>
              <a:gd name="T13" fmla="*/ 352 h 2123"/>
              <a:gd name="T14" fmla="*/ 161 w 808"/>
              <a:gd name="T15" fmla="*/ 423 h 2123"/>
              <a:gd name="T16" fmla="*/ 126 w 808"/>
              <a:gd name="T17" fmla="*/ 528 h 2123"/>
              <a:gd name="T18" fmla="*/ 142 w 808"/>
              <a:gd name="T19" fmla="*/ 597 h 2123"/>
              <a:gd name="T20" fmla="*/ 156 w 808"/>
              <a:gd name="T21" fmla="*/ 752 h 2123"/>
              <a:gd name="T22" fmla="*/ 89 w 808"/>
              <a:gd name="T23" fmla="*/ 852 h 2123"/>
              <a:gd name="T24" fmla="*/ 38 w 808"/>
              <a:gd name="T25" fmla="*/ 948 h 2123"/>
              <a:gd name="T26" fmla="*/ 47 w 808"/>
              <a:gd name="T27" fmla="*/ 1044 h 2123"/>
              <a:gd name="T28" fmla="*/ 26 w 808"/>
              <a:gd name="T29" fmla="*/ 1118 h 2123"/>
              <a:gd name="T30" fmla="*/ 1 w 808"/>
              <a:gd name="T31" fmla="*/ 1214 h 2123"/>
              <a:gd name="T32" fmla="*/ 26 w 808"/>
              <a:gd name="T33" fmla="*/ 1356 h 2123"/>
              <a:gd name="T34" fmla="*/ 74 w 808"/>
              <a:gd name="T35" fmla="*/ 1390 h 2123"/>
              <a:gd name="T36" fmla="*/ 99 w 808"/>
              <a:gd name="T37" fmla="*/ 1401 h 2123"/>
              <a:gd name="T38" fmla="*/ 151 w 808"/>
              <a:gd name="T39" fmla="*/ 1359 h 2123"/>
              <a:gd name="T40" fmla="*/ 202 w 808"/>
              <a:gd name="T41" fmla="*/ 1562 h 2123"/>
              <a:gd name="T42" fmla="*/ 277 w 808"/>
              <a:gd name="T43" fmla="*/ 1804 h 2123"/>
              <a:gd name="T44" fmla="*/ 293 w 808"/>
              <a:gd name="T45" fmla="*/ 1897 h 2123"/>
              <a:gd name="T46" fmla="*/ 276 w 808"/>
              <a:gd name="T47" fmla="*/ 1970 h 2123"/>
              <a:gd name="T48" fmla="*/ 305 w 808"/>
              <a:gd name="T49" fmla="*/ 1980 h 2123"/>
              <a:gd name="T50" fmla="*/ 276 w 808"/>
              <a:gd name="T51" fmla="*/ 2059 h 2123"/>
              <a:gd name="T52" fmla="*/ 261 w 808"/>
              <a:gd name="T53" fmla="*/ 2087 h 2123"/>
              <a:gd name="T54" fmla="*/ 282 w 808"/>
              <a:gd name="T55" fmla="*/ 2106 h 2123"/>
              <a:gd name="T56" fmla="*/ 432 w 808"/>
              <a:gd name="T57" fmla="*/ 2111 h 2123"/>
              <a:gd name="T58" fmla="*/ 479 w 808"/>
              <a:gd name="T59" fmla="*/ 2095 h 2123"/>
              <a:gd name="T60" fmla="*/ 474 w 808"/>
              <a:gd name="T61" fmla="*/ 2053 h 2123"/>
              <a:gd name="T62" fmla="*/ 489 w 808"/>
              <a:gd name="T63" fmla="*/ 2012 h 2123"/>
              <a:gd name="T64" fmla="*/ 432 w 808"/>
              <a:gd name="T65" fmla="*/ 1882 h 2123"/>
              <a:gd name="T66" fmla="*/ 422 w 808"/>
              <a:gd name="T67" fmla="*/ 1785 h 2123"/>
              <a:gd name="T68" fmla="*/ 375 w 808"/>
              <a:gd name="T69" fmla="*/ 1344 h 2123"/>
              <a:gd name="T70" fmla="*/ 458 w 808"/>
              <a:gd name="T71" fmla="*/ 1614 h 2123"/>
              <a:gd name="T72" fmla="*/ 569 w 808"/>
              <a:gd name="T73" fmla="*/ 1982 h 2123"/>
              <a:gd name="T74" fmla="*/ 605 w 808"/>
              <a:gd name="T75" fmla="*/ 2001 h 2123"/>
              <a:gd name="T76" fmla="*/ 600 w 808"/>
              <a:gd name="T77" fmla="*/ 2079 h 2123"/>
              <a:gd name="T78" fmla="*/ 647 w 808"/>
              <a:gd name="T79" fmla="*/ 2090 h 2123"/>
              <a:gd name="T80" fmla="*/ 675 w 808"/>
              <a:gd name="T81" fmla="*/ 2119 h 2123"/>
              <a:gd name="T82" fmla="*/ 774 w 808"/>
              <a:gd name="T83" fmla="*/ 2113 h 2123"/>
              <a:gd name="T84" fmla="*/ 802 w 808"/>
              <a:gd name="T85" fmla="*/ 2089 h 2123"/>
              <a:gd name="T86" fmla="*/ 716 w 808"/>
              <a:gd name="T87" fmla="*/ 1950 h 2123"/>
              <a:gd name="T88" fmla="*/ 693 w 808"/>
              <a:gd name="T89" fmla="*/ 1876 h 2123"/>
              <a:gd name="T90" fmla="*/ 666 w 808"/>
              <a:gd name="T91" fmla="*/ 1765 h 2123"/>
              <a:gd name="T92" fmla="*/ 803 w 808"/>
              <a:gd name="T93" fmla="*/ 1505 h 2123"/>
              <a:gd name="T94" fmla="*/ 605 w 808"/>
              <a:gd name="T95" fmla="*/ 1045 h 2123"/>
              <a:gd name="T96" fmla="*/ 639 w 808"/>
              <a:gd name="T97" fmla="*/ 785 h 2123"/>
              <a:gd name="T98" fmla="*/ 688 w 808"/>
              <a:gd name="T99" fmla="*/ 663 h 2123"/>
              <a:gd name="T100" fmla="*/ 717 w 808"/>
              <a:gd name="T101" fmla="*/ 602 h 2123"/>
              <a:gd name="T102" fmla="*/ 716 w 808"/>
              <a:gd name="T103" fmla="*/ 507 h 2123"/>
              <a:gd name="T104" fmla="*/ 694 w 808"/>
              <a:gd name="T105" fmla="*/ 425 h 2123"/>
              <a:gd name="T106" fmla="*/ 505 w 808"/>
              <a:gd name="T107" fmla="*/ 240 h 2123"/>
              <a:gd name="T108" fmla="*/ 545 w 808"/>
              <a:gd name="T109" fmla="*/ 198 h 2123"/>
              <a:gd name="T110" fmla="*/ 562 w 808"/>
              <a:gd name="T111" fmla="*/ 98 h 2123"/>
              <a:gd name="T112" fmla="*/ 432 w 808"/>
              <a:gd name="T113" fmla="*/ 5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8" h="2123">
                <a:moveTo>
                  <a:pt x="406" y="0"/>
                </a:moveTo>
                <a:lnTo>
                  <a:pt x="385" y="21"/>
                </a:lnTo>
                <a:lnTo>
                  <a:pt x="354" y="26"/>
                </a:lnTo>
                <a:lnTo>
                  <a:pt x="338" y="37"/>
                </a:lnTo>
                <a:lnTo>
                  <a:pt x="318" y="52"/>
                </a:lnTo>
                <a:lnTo>
                  <a:pt x="318" y="68"/>
                </a:lnTo>
                <a:lnTo>
                  <a:pt x="318" y="68"/>
                </a:lnTo>
                <a:lnTo>
                  <a:pt x="311" y="79"/>
                </a:lnTo>
                <a:lnTo>
                  <a:pt x="307" y="87"/>
                </a:lnTo>
                <a:lnTo>
                  <a:pt x="306" y="88"/>
                </a:lnTo>
                <a:lnTo>
                  <a:pt x="307" y="89"/>
                </a:lnTo>
                <a:lnTo>
                  <a:pt x="307" y="89"/>
                </a:lnTo>
                <a:lnTo>
                  <a:pt x="328" y="83"/>
                </a:lnTo>
                <a:lnTo>
                  <a:pt x="328" y="130"/>
                </a:lnTo>
                <a:lnTo>
                  <a:pt x="328" y="130"/>
                </a:lnTo>
                <a:lnTo>
                  <a:pt x="329" y="135"/>
                </a:lnTo>
                <a:lnTo>
                  <a:pt x="329" y="137"/>
                </a:lnTo>
                <a:lnTo>
                  <a:pt x="328" y="141"/>
                </a:lnTo>
                <a:lnTo>
                  <a:pt x="328" y="141"/>
                </a:lnTo>
                <a:lnTo>
                  <a:pt x="327" y="147"/>
                </a:lnTo>
                <a:lnTo>
                  <a:pt x="326" y="160"/>
                </a:lnTo>
                <a:lnTo>
                  <a:pt x="324" y="171"/>
                </a:lnTo>
                <a:lnTo>
                  <a:pt x="323" y="177"/>
                </a:lnTo>
                <a:lnTo>
                  <a:pt x="323" y="177"/>
                </a:lnTo>
                <a:lnTo>
                  <a:pt x="323" y="183"/>
                </a:lnTo>
                <a:lnTo>
                  <a:pt x="324" y="195"/>
                </a:lnTo>
                <a:lnTo>
                  <a:pt x="328" y="209"/>
                </a:lnTo>
                <a:lnTo>
                  <a:pt x="328" y="209"/>
                </a:lnTo>
                <a:lnTo>
                  <a:pt x="327" y="223"/>
                </a:lnTo>
                <a:lnTo>
                  <a:pt x="327" y="235"/>
                </a:lnTo>
                <a:lnTo>
                  <a:pt x="328" y="245"/>
                </a:lnTo>
                <a:lnTo>
                  <a:pt x="338" y="276"/>
                </a:lnTo>
                <a:lnTo>
                  <a:pt x="333" y="314"/>
                </a:lnTo>
                <a:lnTo>
                  <a:pt x="297" y="335"/>
                </a:lnTo>
                <a:lnTo>
                  <a:pt x="297" y="335"/>
                </a:lnTo>
                <a:lnTo>
                  <a:pt x="291" y="332"/>
                </a:lnTo>
                <a:lnTo>
                  <a:pt x="281" y="330"/>
                </a:lnTo>
                <a:lnTo>
                  <a:pt x="281" y="330"/>
                </a:lnTo>
                <a:lnTo>
                  <a:pt x="276" y="328"/>
                </a:lnTo>
                <a:lnTo>
                  <a:pt x="269" y="330"/>
                </a:lnTo>
                <a:lnTo>
                  <a:pt x="261" y="331"/>
                </a:lnTo>
                <a:lnTo>
                  <a:pt x="258" y="332"/>
                </a:lnTo>
                <a:lnTo>
                  <a:pt x="255" y="335"/>
                </a:lnTo>
                <a:lnTo>
                  <a:pt x="255" y="335"/>
                </a:lnTo>
                <a:lnTo>
                  <a:pt x="251" y="336"/>
                </a:lnTo>
                <a:lnTo>
                  <a:pt x="246" y="338"/>
                </a:lnTo>
                <a:lnTo>
                  <a:pt x="230" y="343"/>
                </a:lnTo>
                <a:lnTo>
                  <a:pt x="214" y="349"/>
                </a:lnTo>
                <a:lnTo>
                  <a:pt x="208" y="352"/>
                </a:lnTo>
                <a:lnTo>
                  <a:pt x="203" y="356"/>
                </a:lnTo>
                <a:lnTo>
                  <a:pt x="203" y="356"/>
                </a:lnTo>
                <a:lnTo>
                  <a:pt x="194" y="367"/>
                </a:lnTo>
                <a:lnTo>
                  <a:pt x="182" y="387"/>
                </a:lnTo>
                <a:lnTo>
                  <a:pt x="170" y="407"/>
                </a:lnTo>
                <a:lnTo>
                  <a:pt x="161" y="423"/>
                </a:lnTo>
                <a:lnTo>
                  <a:pt x="161" y="423"/>
                </a:lnTo>
                <a:lnTo>
                  <a:pt x="158" y="430"/>
                </a:lnTo>
                <a:lnTo>
                  <a:pt x="157" y="439"/>
                </a:lnTo>
                <a:lnTo>
                  <a:pt x="153" y="457"/>
                </a:lnTo>
                <a:lnTo>
                  <a:pt x="151" y="481"/>
                </a:lnTo>
                <a:lnTo>
                  <a:pt x="151" y="481"/>
                </a:lnTo>
                <a:lnTo>
                  <a:pt x="136" y="508"/>
                </a:lnTo>
                <a:lnTo>
                  <a:pt x="126" y="528"/>
                </a:lnTo>
                <a:lnTo>
                  <a:pt x="125" y="534"/>
                </a:lnTo>
                <a:lnTo>
                  <a:pt x="125" y="537"/>
                </a:lnTo>
                <a:lnTo>
                  <a:pt x="125" y="538"/>
                </a:lnTo>
                <a:lnTo>
                  <a:pt x="125" y="538"/>
                </a:lnTo>
                <a:lnTo>
                  <a:pt x="146" y="554"/>
                </a:lnTo>
                <a:lnTo>
                  <a:pt x="146" y="554"/>
                </a:lnTo>
                <a:lnTo>
                  <a:pt x="142" y="597"/>
                </a:lnTo>
                <a:lnTo>
                  <a:pt x="141" y="633"/>
                </a:lnTo>
                <a:lnTo>
                  <a:pt x="141" y="663"/>
                </a:lnTo>
                <a:lnTo>
                  <a:pt x="141" y="663"/>
                </a:lnTo>
                <a:lnTo>
                  <a:pt x="144" y="690"/>
                </a:lnTo>
                <a:lnTo>
                  <a:pt x="148" y="719"/>
                </a:lnTo>
                <a:lnTo>
                  <a:pt x="156" y="752"/>
                </a:lnTo>
                <a:lnTo>
                  <a:pt x="156" y="752"/>
                </a:lnTo>
                <a:lnTo>
                  <a:pt x="151" y="779"/>
                </a:lnTo>
                <a:lnTo>
                  <a:pt x="142" y="822"/>
                </a:lnTo>
                <a:lnTo>
                  <a:pt x="142" y="822"/>
                </a:lnTo>
                <a:lnTo>
                  <a:pt x="127" y="828"/>
                </a:lnTo>
                <a:lnTo>
                  <a:pt x="113" y="834"/>
                </a:lnTo>
                <a:lnTo>
                  <a:pt x="100" y="842"/>
                </a:lnTo>
                <a:lnTo>
                  <a:pt x="89" y="852"/>
                </a:lnTo>
                <a:lnTo>
                  <a:pt x="89" y="852"/>
                </a:lnTo>
                <a:lnTo>
                  <a:pt x="74" y="868"/>
                </a:lnTo>
                <a:lnTo>
                  <a:pt x="63" y="884"/>
                </a:lnTo>
                <a:lnTo>
                  <a:pt x="53" y="900"/>
                </a:lnTo>
                <a:lnTo>
                  <a:pt x="47" y="916"/>
                </a:lnTo>
                <a:lnTo>
                  <a:pt x="42" y="932"/>
                </a:lnTo>
                <a:lnTo>
                  <a:pt x="38" y="948"/>
                </a:lnTo>
                <a:lnTo>
                  <a:pt x="37" y="963"/>
                </a:lnTo>
                <a:lnTo>
                  <a:pt x="36" y="977"/>
                </a:lnTo>
                <a:lnTo>
                  <a:pt x="36" y="977"/>
                </a:lnTo>
                <a:lnTo>
                  <a:pt x="37" y="992"/>
                </a:lnTo>
                <a:lnTo>
                  <a:pt x="41" y="1008"/>
                </a:lnTo>
                <a:lnTo>
                  <a:pt x="44" y="1025"/>
                </a:lnTo>
                <a:lnTo>
                  <a:pt x="47" y="1044"/>
                </a:lnTo>
                <a:lnTo>
                  <a:pt x="47" y="1062"/>
                </a:lnTo>
                <a:lnTo>
                  <a:pt x="47" y="1072"/>
                </a:lnTo>
                <a:lnTo>
                  <a:pt x="46" y="1081"/>
                </a:lnTo>
                <a:lnTo>
                  <a:pt x="42" y="1091"/>
                </a:lnTo>
                <a:lnTo>
                  <a:pt x="38" y="1100"/>
                </a:lnTo>
                <a:lnTo>
                  <a:pt x="33" y="1110"/>
                </a:lnTo>
                <a:lnTo>
                  <a:pt x="26" y="1118"/>
                </a:lnTo>
                <a:lnTo>
                  <a:pt x="26" y="1118"/>
                </a:lnTo>
                <a:lnTo>
                  <a:pt x="18" y="1128"/>
                </a:lnTo>
                <a:lnTo>
                  <a:pt x="13" y="1142"/>
                </a:lnTo>
                <a:lnTo>
                  <a:pt x="8" y="1158"/>
                </a:lnTo>
                <a:lnTo>
                  <a:pt x="5" y="1175"/>
                </a:lnTo>
                <a:lnTo>
                  <a:pt x="2" y="1194"/>
                </a:lnTo>
                <a:lnTo>
                  <a:pt x="1" y="1214"/>
                </a:lnTo>
                <a:lnTo>
                  <a:pt x="0" y="1253"/>
                </a:lnTo>
                <a:lnTo>
                  <a:pt x="1" y="1292"/>
                </a:lnTo>
                <a:lnTo>
                  <a:pt x="2" y="1323"/>
                </a:lnTo>
                <a:lnTo>
                  <a:pt x="5" y="1354"/>
                </a:lnTo>
                <a:lnTo>
                  <a:pt x="5" y="1354"/>
                </a:lnTo>
                <a:lnTo>
                  <a:pt x="11" y="1354"/>
                </a:lnTo>
                <a:lnTo>
                  <a:pt x="26" y="1356"/>
                </a:lnTo>
                <a:lnTo>
                  <a:pt x="34" y="1359"/>
                </a:lnTo>
                <a:lnTo>
                  <a:pt x="44" y="1363"/>
                </a:lnTo>
                <a:lnTo>
                  <a:pt x="54" y="1367"/>
                </a:lnTo>
                <a:lnTo>
                  <a:pt x="62" y="1374"/>
                </a:lnTo>
                <a:lnTo>
                  <a:pt x="62" y="1374"/>
                </a:lnTo>
                <a:lnTo>
                  <a:pt x="69" y="1382"/>
                </a:lnTo>
                <a:lnTo>
                  <a:pt x="74" y="1390"/>
                </a:lnTo>
                <a:lnTo>
                  <a:pt x="80" y="1403"/>
                </a:lnTo>
                <a:lnTo>
                  <a:pt x="84" y="1407"/>
                </a:lnTo>
                <a:lnTo>
                  <a:pt x="85" y="1408"/>
                </a:lnTo>
                <a:lnTo>
                  <a:pt x="88" y="1408"/>
                </a:lnTo>
                <a:lnTo>
                  <a:pt x="93" y="1406"/>
                </a:lnTo>
                <a:lnTo>
                  <a:pt x="99" y="1401"/>
                </a:lnTo>
                <a:lnTo>
                  <a:pt x="99" y="1401"/>
                </a:lnTo>
                <a:lnTo>
                  <a:pt x="108" y="1393"/>
                </a:lnTo>
                <a:lnTo>
                  <a:pt x="116" y="1386"/>
                </a:lnTo>
                <a:lnTo>
                  <a:pt x="132" y="1376"/>
                </a:lnTo>
                <a:lnTo>
                  <a:pt x="146" y="1366"/>
                </a:lnTo>
                <a:lnTo>
                  <a:pt x="150" y="1363"/>
                </a:lnTo>
                <a:lnTo>
                  <a:pt x="151" y="1359"/>
                </a:lnTo>
                <a:lnTo>
                  <a:pt x="151" y="1359"/>
                </a:lnTo>
                <a:lnTo>
                  <a:pt x="155" y="1297"/>
                </a:lnTo>
                <a:lnTo>
                  <a:pt x="155" y="1297"/>
                </a:lnTo>
                <a:lnTo>
                  <a:pt x="167" y="1369"/>
                </a:lnTo>
                <a:lnTo>
                  <a:pt x="177" y="1427"/>
                </a:lnTo>
                <a:lnTo>
                  <a:pt x="177" y="1427"/>
                </a:lnTo>
                <a:lnTo>
                  <a:pt x="191" y="1494"/>
                </a:lnTo>
                <a:lnTo>
                  <a:pt x="202" y="1562"/>
                </a:lnTo>
                <a:lnTo>
                  <a:pt x="213" y="1635"/>
                </a:lnTo>
                <a:lnTo>
                  <a:pt x="213" y="1635"/>
                </a:lnTo>
                <a:lnTo>
                  <a:pt x="240" y="1705"/>
                </a:lnTo>
                <a:lnTo>
                  <a:pt x="260" y="1756"/>
                </a:lnTo>
                <a:lnTo>
                  <a:pt x="271" y="1787"/>
                </a:lnTo>
                <a:lnTo>
                  <a:pt x="271" y="1787"/>
                </a:lnTo>
                <a:lnTo>
                  <a:pt x="277" y="1804"/>
                </a:lnTo>
                <a:lnTo>
                  <a:pt x="286" y="1825"/>
                </a:lnTo>
                <a:lnTo>
                  <a:pt x="293" y="1845"/>
                </a:lnTo>
                <a:lnTo>
                  <a:pt x="296" y="1854"/>
                </a:lnTo>
                <a:lnTo>
                  <a:pt x="297" y="1860"/>
                </a:lnTo>
                <a:lnTo>
                  <a:pt x="297" y="1860"/>
                </a:lnTo>
                <a:lnTo>
                  <a:pt x="296" y="1876"/>
                </a:lnTo>
                <a:lnTo>
                  <a:pt x="293" y="1897"/>
                </a:lnTo>
                <a:lnTo>
                  <a:pt x="290" y="1917"/>
                </a:lnTo>
                <a:lnTo>
                  <a:pt x="286" y="1928"/>
                </a:lnTo>
                <a:lnTo>
                  <a:pt x="286" y="1928"/>
                </a:lnTo>
                <a:lnTo>
                  <a:pt x="284" y="1937"/>
                </a:lnTo>
                <a:lnTo>
                  <a:pt x="280" y="1951"/>
                </a:lnTo>
                <a:lnTo>
                  <a:pt x="276" y="1970"/>
                </a:lnTo>
                <a:lnTo>
                  <a:pt x="276" y="1970"/>
                </a:lnTo>
                <a:lnTo>
                  <a:pt x="277" y="1971"/>
                </a:lnTo>
                <a:lnTo>
                  <a:pt x="280" y="1975"/>
                </a:lnTo>
                <a:lnTo>
                  <a:pt x="284" y="1979"/>
                </a:lnTo>
                <a:lnTo>
                  <a:pt x="287" y="1980"/>
                </a:lnTo>
                <a:lnTo>
                  <a:pt x="292" y="1980"/>
                </a:lnTo>
                <a:lnTo>
                  <a:pt x="292" y="1980"/>
                </a:lnTo>
                <a:lnTo>
                  <a:pt x="305" y="1980"/>
                </a:lnTo>
                <a:lnTo>
                  <a:pt x="322" y="1977"/>
                </a:lnTo>
                <a:lnTo>
                  <a:pt x="344" y="1975"/>
                </a:lnTo>
                <a:lnTo>
                  <a:pt x="344" y="1975"/>
                </a:lnTo>
                <a:lnTo>
                  <a:pt x="310" y="2015"/>
                </a:lnTo>
                <a:lnTo>
                  <a:pt x="287" y="2043"/>
                </a:lnTo>
                <a:lnTo>
                  <a:pt x="279" y="2053"/>
                </a:lnTo>
                <a:lnTo>
                  <a:pt x="276" y="2059"/>
                </a:lnTo>
                <a:lnTo>
                  <a:pt x="276" y="2059"/>
                </a:lnTo>
                <a:lnTo>
                  <a:pt x="275" y="2062"/>
                </a:lnTo>
                <a:lnTo>
                  <a:pt x="272" y="2064"/>
                </a:lnTo>
                <a:lnTo>
                  <a:pt x="267" y="2069"/>
                </a:lnTo>
                <a:lnTo>
                  <a:pt x="264" y="2074"/>
                </a:lnTo>
                <a:lnTo>
                  <a:pt x="261" y="2080"/>
                </a:lnTo>
                <a:lnTo>
                  <a:pt x="261" y="2087"/>
                </a:lnTo>
                <a:lnTo>
                  <a:pt x="262" y="2090"/>
                </a:lnTo>
                <a:lnTo>
                  <a:pt x="264" y="2094"/>
                </a:lnTo>
                <a:lnTo>
                  <a:pt x="267" y="2097"/>
                </a:lnTo>
                <a:lnTo>
                  <a:pt x="271" y="2100"/>
                </a:lnTo>
                <a:lnTo>
                  <a:pt x="271" y="2100"/>
                </a:lnTo>
                <a:lnTo>
                  <a:pt x="276" y="2104"/>
                </a:lnTo>
                <a:lnTo>
                  <a:pt x="282" y="2106"/>
                </a:lnTo>
                <a:lnTo>
                  <a:pt x="296" y="2111"/>
                </a:lnTo>
                <a:lnTo>
                  <a:pt x="313" y="2115"/>
                </a:lnTo>
                <a:lnTo>
                  <a:pt x="329" y="2119"/>
                </a:lnTo>
                <a:lnTo>
                  <a:pt x="358" y="2121"/>
                </a:lnTo>
                <a:lnTo>
                  <a:pt x="370" y="2121"/>
                </a:lnTo>
                <a:lnTo>
                  <a:pt x="432" y="2111"/>
                </a:lnTo>
                <a:lnTo>
                  <a:pt x="432" y="2111"/>
                </a:lnTo>
                <a:lnTo>
                  <a:pt x="438" y="2111"/>
                </a:lnTo>
                <a:lnTo>
                  <a:pt x="453" y="2110"/>
                </a:lnTo>
                <a:lnTo>
                  <a:pt x="462" y="2108"/>
                </a:lnTo>
                <a:lnTo>
                  <a:pt x="469" y="2105"/>
                </a:lnTo>
                <a:lnTo>
                  <a:pt x="476" y="2101"/>
                </a:lnTo>
                <a:lnTo>
                  <a:pt x="478" y="2099"/>
                </a:lnTo>
                <a:lnTo>
                  <a:pt x="479" y="2095"/>
                </a:lnTo>
                <a:lnTo>
                  <a:pt x="479" y="2095"/>
                </a:lnTo>
                <a:lnTo>
                  <a:pt x="481" y="2089"/>
                </a:lnTo>
                <a:lnTo>
                  <a:pt x="482" y="2082"/>
                </a:lnTo>
                <a:lnTo>
                  <a:pt x="481" y="2074"/>
                </a:lnTo>
                <a:lnTo>
                  <a:pt x="479" y="2068"/>
                </a:lnTo>
                <a:lnTo>
                  <a:pt x="476" y="2058"/>
                </a:lnTo>
                <a:lnTo>
                  <a:pt x="474" y="2053"/>
                </a:lnTo>
                <a:lnTo>
                  <a:pt x="474" y="2053"/>
                </a:lnTo>
                <a:lnTo>
                  <a:pt x="471" y="2043"/>
                </a:lnTo>
                <a:lnTo>
                  <a:pt x="463" y="2027"/>
                </a:lnTo>
                <a:lnTo>
                  <a:pt x="463" y="2027"/>
                </a:lnTo>
                <a:lnTo>
                  <a:pt x="460" y="2017"/>
                </a:lnTo>
                <a:lnTo>
                  <a:pt x="458" y="2012"/>
                </a:lnTo>
                <a:lnTo>
                  <a:pt x="489" y="2012"/>
                </a:lnTo>
                <a:lnTo>
                  <a:pt x="479" y="1975"/>
                </a:lnTo>
                <a:lnTo>
                  <a:pt x="453" y="1939"/>
                </a:lnTo>
                <a:lnTo>
                  <a:pt x="453" y="1939"/>
                </a:lnTo>
                <a:lnTo>
                  <a:pt x="450" y="1932"/>
                </a:lnTo>
                <a:lnTo>
                  <a:pt x="443" y="1913"/>
                </a:lnTo>
                <a:lnTo>
                  <a:pt x="443" y="1913"/>
                </a:lnTo>
                <a:lnTo>
                  <a:pt x="432" y="1882"/>
                </a:lnTo>
                <a:lnTo>
                  <a:pt x="429" y="1867"/>
                </a:lnTo>
                <a:lnTo>
                  <a:pt x="427" y="1860"/>
                </a:lnTo>
                <a:lnTo>
                  <a:pt x="427" y="1855"/>
                </a:lnTo>
                <a:lnTo>
                  <a:pt x="427" y="1855"/>
                </a:lnTo>
                <a:lnTo>
                  <a:pt x="427" y="1846"/>
                </a:lnTo>
                <a:lnTo>
                  <a:pt x="426" y="1830"/>
                </a:lnTo>
                <a:lnTo>
                  <a:pt x="422" y="1785"/>
                </a:lnTo>
                <a:lnTo>
                  <a:pt x="417" y="1725"/>
                </a:lnTo>
                <a:lnTo>
                  <a:pt x="375" y="1630"/>
                </a:lnTo>
                <a:lnTo>
                  <a:pt x="354" y="1322"/>
                </a:lnTo>
                <a:lnTo>
                  <a:pt x="354" y="1301"/>
                </a:lnTo>
                <a:lnTo>
                  <a:pt x="354" y="1301"/>
                </a:lnTo>
                <a:lnTo>
                  <a:pt x="367" y="1325"/>
                </a:lnTo>
                <a:lnTo>
                  <a:pt x="375" y="1344"/>
                </a:lnTo>
                <a:lnTo>
                  <a:pt x="380" y="1359"/>
                </a:lnTo>
                <a:lnTo>
                  <a:pt x="380" y="1359"/>
                </a:lnTo>
                <a:lnTo>
                  <a:pt x="401" y="1443"/>
                </a:lnTo>
                <a:lnTo>
                  <a:pt x="416" y="1500"/>
                </a:lnTo>
                <a:lnTo>
                  <a:pt x="427" y="1536"/>
                </a:lnTo>
                <a:lnTo>
                  <a:pt x="427" y="1536"/>
                </a:lnTo>
                <a:lnTo>
                  <a:pt x="458" y="1614"/>
                </a:lnTo>
                <a:lnTo>
                  <a:pt x="476" y="1659"/>
                </a:lnTo>
                <a:lnTo>
                  <a:pt x="484" y="1682"/>
                </a:lnTo>
                <a:lnTo>
                  <a:pt x="484" y="1682"/>
                </a:lnTo>
                <a:lnTo>
                  <a:pt x="531" y="1876"/>
                </a:lnTo>
                <a:lnTo>
                  <a:pt x="562" y="1970"/>
                </a:lnTo>
                <a:lnTo>
                  <a:pt x="562" y="1970"/>
                </a:lnTo>
                <a:lnTo>
                  <a:pt x="569" y="1982"/>
                </a:lnTo>
                <a:lnTo>
                  <a:pt x="574" y="1992"/>
                </a:lnTo>
                <a:lnTo>
                  <a:pt x="576" y="1995"/>
                </a:lnTo>
                <a:lnTo>
                  <a:pt x="578" y="1996"/>
                </a:lnTo>
                <a:lnTo>
                  <a:pt x="578" y="1996"/>
                </a:lnTo>
                <a:lnTo>
                  <a:pt x="593" y="1999"/>
                </a:lnTo>
                <a:lnTo>
                  <a:pt x="605" y="2001"/>
                </a:lnTo>
                <a:lnTo>
                  <a:pt x="605" y="2001"/>
                </a:lnTo>
                <a:lnTo>
                  <a:pt x="602" y="2011"/>
                </a:lnTo>
                <a:lnTo>
                  <a:pt x="597" y="2033"/>
                </a:lnTo>
                <a:lnTo>
                  <a:pt x="595" y="2047"/>
                </a:lnTo>
                <a:lnTo>
                  <a:pt x="595" y="2059"/>
                </a:lnTo>
                <a:lnTo>
                  <a:pt x="596" y="2070"/>
                </a:lnTo>
                <a:lnTo>
                  <a:pt x="597" y="2075"/>
                </a:lnTo>
                <a:lnTo>
                  <a:pt x="600" y="2079"/>
                </a:lnTo>
                <a:lnTo>
                  <a:pt x="600" y="2079"/>
                </a:lnTo>
                <a:lnTo>
                  <a:pt x="605" y="2085"/>
                </a:lnTo>
                <a:lnTo>
                  <a:pt x="611" y="2089"/>
                </a:lnTo>
                <a:lnTo>
                  <a:pt x="618" y="2092"/>
                </a:lnTo>
                <a:lnTo>
                  <a:pt x="624" y="2092"/>
                </a:lnTo>
                <a:lnTo>
                  <a:pt x="637" y="2092"/>
                </a:lnTo>
                <a:lnTo>
                  <a:pt x="647" y="2090"/>
                </a:lnTo>
                <a:lnTo>
                  <a:pt x="647" y="2090"/>
                </a:lnTo>
                <a:lnTo>
                  <a:pt x="649" y="2092"/>
                </a:lnTo>
                <a:lnTo>
                  <a:pt x="653" y="2094"/>
                </a:lnTo>
                <a:lnTo>
                  <a:pt x="659" y="2104"/>
                </a:lnTo>
                <a:lnTo>
                  <a:pt x="664" y="2109"/>
                </a:lnTo>
                <a:lnTo>
                  <a:pt x="669" y="2114"/>
                </a:lnTo>
                <a:lnTo>
                  <a:pt x="675" y="2119"/>
                </a:lnTo>
                <a:lnTo>
                  <a:pt x="683" y="2121"/>
                </a:lnTo>
                <a:lnTo>
                  <a:pt x="683" y="2121"/>
                </a:lnTo>
                <a:lnTo>
                  <a:pt x="695" y="2123"/>
                </a:lnTo>
                <a:lnTo>
                  <a:pt x="712" y="2121"/>
                </a:lnTo>
                <a:lnTo>
                  <a:pt x="732" y="2120"/>
                </a:lnTo>
                <a:lnTo>
                  <a:pt x="753" y="2116"/>
                </a:lnTo>
                <a:lnTo>
                  <a:pt x="774" y="2113"/>
                </a:lnTo>
                <a:lnTo>
                  <a:pt x="792" y="2109"/>
                </a:lnTo>
                <a:lnTo>
                  <a:pt x="803" y="2105"/>
                </a:lnTo>
                <a:lnTo>
                  <a:pt x="807" y="2103"/>
                </a:lnTo>
                <a:lnTo>
                  <a:pt x="808" y="2100"/>
                </a:lnTo>
                <a:lnTo>
                  <a:pt x="808" y="2100"/>
                </a:lnTo>
                <a:lnTo>
                  <a:pt x="807" y="2095"/>
                </a:lnTo>
                <a:lnTo>
                  <a:pt x="802" y="2089"/>
                </a:lnTo>
                <a:lnTo>
                  <a:pt x="789" y="2073"/>
                </a:lnTo>
                <a:lnTo>
                  <a:pt x="772" y="2053"/>
                </a:lnTo>
                <a:lnTo>
                  <a:pt x="693" y="1965"/>
                </a:lnTo>
                <a:lnTo>
                  <a:pt x="693" y="1965"/>
                </a:lnTo>
                <a:lnTo>
                  <a:pt x="699" y="1961"/>
                </a:lnTo>
                <a:lnTo>
                  <a:pt x="710" y="1955"/>
                </a:lnTo>
                <a:lnTo>
                  <a:pt x="716" y="1950"/>
                </a:lnTo>
                <a:lnTo>
                  <a:pt x="721" y="1946"/>
                </a:lnTo>
                <a:lnTo>
                  <a:pt x="723" y="1943"/>
                </a:lnTo>
                <a:lnTo>
                  <a:pt x="725" y="1940"/>
                </a:lnTo>
                <a:lnTo>
                  <a:pt x="725" y="1939"/>
                </a:lnTo>
                <a:lnTo>
                  <a:pt x="725" y="1939"/>
                </a:lnTo>
                <a:lnTo>
                  <a:pt x="709" y="1906"/>
                </a:lnTo>
                <a:lnTo>
                  <a:pt x="693" y="1876"/>
                </a:lnTo>
                <a:lnTo>
                  <a:pt x="693" y="1876"/>
                </a:lnTo>
                <a:lnTo>
                  <a:pt x="690" y="1866"/>
                </a:lnTo>
                <a:lnTo>
                  <a:pt x="686" y="1847"/>
                </a:lnTo>
                <a:lnTo>
                  <a:pt x="683" y="1824"/>
                </a:lnTo>
                <a:lnTo>
                  <a:pt x="683" y="1824"/>
                </a:lnTo>
                <a:lnTo>
                  <a:pt x="674" y="1793"/>
                </a:lnTo>
                <a:lnTo>
                  <a:pt x="666" y="1765"/>
                </a:lnTo>
                <a:lnTo>
                  <a:pt x="662" y="1739"/>
                </a:lnTo>
                <a:lnTo>
                  <a:pt x="662" y="1739"/>
                </a:lnTo>
                <a:lnTo>
                  <a:pt x="659" y="1730"/>
                </a:lnTo>
                <a:lnTo>
                  <a:pt x="655" y="1713"/>
                </a:lnTo>
                <a:lnTo>
                  <a:pt x="640" y="1670"/>
                </a:lnTo>
                <a:lnTo>
                  <a:pt x="603" y="1566"/>
                </a:lnTo>
                <a:lnTo>
                  <a:pt x="803" y="1505"/>
                </a:lnTo>
                <a:lnTo>
                  <a:pt x="808" y="1437"/>
                </a:lnTo>
                <a:lnTo>
                  <a:pt x="735" y="1128"/>
                </a:lnTo>
                <a:lnTo>
                  <a:pt x="704" y="1113"/>
                </a:lnTo>
                <a:lnTo>
                  <a:pt x="654" y="1127"/>
                </a:lnTo>
                <a:lnTo>
                  <a:pt x="657" y="1102"/>
                </a:lnTo>
                <a:lnTo>
                  <a:pt x="635" y="1061"/>
                </a:lnTo>
                <a:lnTo>
                  <a:pt x="605" y="1045"/>
                </a:lnTo>
                <a:lnTo>
                  <a:pt x="597" y="986"/>
                </a:lnTo>
                <a:lnTo>
                  <a:pt x="597" y="986"/>
                </a:lnTo>
                <a:lnTo>
                  <a:pt x="605" y="878"/>
                </a:lnTo>
                <a:lnTo>
                  <a:pt x="600" y="831"/>
                </a:lnTo>
                <a:lnTo>
                  <a:pt x="600" y="831"/>
                </a:lnTo>
                <a:lnTo>
                  <a:pt x="623" y="805"/>
                </a:lnTo>
                <a:lnTo>
                  <a:pt x="639" y="785"/>
                </a:lnTo>
                <a:lnTo>
                  <a:pt x="644" y="777"/>
                </a:lnTo>
                <a:lnTo>
                  <a:pt x="647" y="774"/>
                </a:lnTo>
                <a:lnTo>
                  <a:pt x="647" y="774"/>
                </a:lnTo>
                <a:lnTo>
                  <a:pt x="653" y="754"/>
                </a:lnTo>
                <a:lnTo>
                  <a:pt x="666" y="717"/>
                </a:lnTo>
                <a:lnTo>
                  <a:pt x="688" y="663"/>
                </a:lnTo>
                <a:lnTo>
                  <a:pt x="688" y="663"/>
                </a:lnTo>
                <a:lnTo>
                  <a:pt x="706" y="658"/>
                </a:lnTo>
                <a:lnTo>
                  <a:pt x="720" y="652"/>
                </a:lnTo>
                <a:lnTo>
                  <a:pt x="723" y="650"/>
                </a:lnTo>
                <a:lnTo>
                  <a:pt x="725" y="648"/>
                </a:lnTo>
                <a:lnTo>
                  <a:pt x="725" y="648"/>
                </a:lnTo>
                <a:lnTo>
                  <a:pt x="721" y="632"/>
                </a:lnTo>
                <a:lnTo>
                  <a:pt x="717" y="602"/>
                </a:lnTo>
                <a:lnTo>
                  <a:pt x="714" y="574"/>
                </a:lnTo>
                <a:lnTo>
                  <a:pt x="714" y="564"/>
                </a:lnTo>
                <a:lnTo>
                  <a:pt x="714" y="559"/>
                </a:lnTo>
                <a:lnTo>
                  <a:pt x="714" y="559"/>
                </a:lnTo>
                <a:lnTo>
                  <a:pt x="715" y="554"/>
                </a:lnTo>
                <a:lnTo>
                  <a:pt x="716" y="542"/>
                </a:lnTo>
                <a:lnTo>
                  <a:pt x="716" y="507"/>
                </a:lnTo>
                <a:lnTo>
                  <a:pt x="715" y="488"/>
                </a:lnTo>
                <a:lnTo>
                  <a:pt x="714" y="470"/>
                </a:lnTo>
                <a:lnTo>
                  <a:pt x="711" y="455"/>
                </a:lnTo>
                <a:lnTo>
                  <a:pt x="709" y="444"/>
                </a:lnTo>
                <a:lnTo>
                  <a:pt x="709" y="444"/>
                </a:lnTo>
                <a:lnTo>
                  <a:pt x="704" y="435"/>
                </a:lnTo>
                <a:lnTo>
                  <a:pt x="694" y="425"/>
                </a:lnTo>
                <a:lnTo>
                  <a:pt x="670" y="400"/>
                </a:lnTo>
                <a:lnTo>
                  <a:pt x="648" y="380"/>
                </a:lnTo>
                <a:lnTo>
                  <a:pt x="635" y="371"/>
                </a:lnTo>
                <a:lnTo>
                  <a:pt x="635" y="371"/>
                </a:lnTo>
                <a:lnTo>
                  <a:pt x="557" y="335"/>
                </a:lnTo>
                <a:lnTo>
                  <a:pt x="500" y="287"/>
                </a:lnTo>
                <a:lnTo>
                  <a:pt x="505" y="240"/>
                </a:lnTo>
                <a:lnTo>
                  <a:pt x="505" y="240"/>
                </a:lnTo>
                <a:lnTo>
                  <a:pt x="512" y="237"/>
                </a:lnTo>
                <a:lnTo>
                  <a:pt x="521" y="229"/>
                </a:lnTo>
                <a:lnTo>
                  <a:pt x="521" y="229"/>
                </a:lnTo>
                <a:lnTo>
                  <a:pt x="535" y="214"/>
                </a:lnTo>
                <a:lnTo>
                  <a:pt x="543" y="203"/>
                </a:lnTo>
                <a:lnTo>
                  <a:pt x="545" y="198"/>
                </a:lnTo>
                <a:lnTo>
                  <a:pt x="548" y="193"/>
                </a:lnTo>
                <a:lnTo>
                  <a:pt x="548" y="193"/>
                </a:lnTo>
                <a:lnTo>
                  <a:pt x="555" y="154"/>
                </a:lnTo>
                <a:lnTo>
                  <a:pt x="560" y="128"/>
                </a:lnTo>
                <a:lnTo>
                  <a:pt x="562" y="110"/>
                </a:lnTo>
                <a:lnTo>
                  <a:pt x="562" y="110"/>
                </a:lnTo>
                <a:lnTo>
                  <a:pt x="562" y="98"/>
                </a:lnTo>
                <a:lnTo>
                  <a:pt x="561" y="88"/>
                </a:lnTo>
                <a:lnTo>
                  <a:pt x="557" y="78"/>
                </a:lnTo>
                <a:lnTo>
                  <a:pt x="536" y="52"/>
                </a:lnTo>
                <a:lnTo>
                  <a:pt x="531" y="42"/>
                </a:lnTo>
                <a:lnTo>
                  <a:pt x="505" y="31"/>
                </a:lnTo>
                <a:lnTo>
                  <a:pt x="463" y="10"/>
                </a:lnTo>
                <a:lnTo>
                  <a:pt x="432" y="5"/>
                </a:lnTo>
                <a:lnTo>
                  <a:pt x="417" y="5"/>
                </a:lnTo>
                <a:lnTo>
                  <a:pt x="406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851230" y="744562"/>
            <a:ext cx="681390" cy="1738442"/>
          </a:xfrm>
          <a:custGeom>
            <a:avLst/>
            <a:gdLst>
              <a:gd name="T0" fmla="*/ 484 w 684"/>
              <a:gd name="T1" fmla="*/ 24 h 1741"/>
              <a:gd name="T2" fmla="*/ 456 w 684"/>
              <a:gd name="T3" fmla="*/ 93 h 1741"/>
              <a:gd name="T4" fmla="*/ 440 w 684"/>
              <a:gd name="T5" fmla="*/ 115 h 1741"/>
              <a:gd name="T6" fmla="*/ 447 w 684"/>
              <a:gd name="T7" fmla="*/ 130 h 1741"/>
              <a:gd name="T8" fmla="*/ 425 w 684"/>
              <a:gd name="T9" fmla="*/ 157 h 1741"/>
              <a:gd name="T10" fmla="*/ 287 w 684"/>
              <a:gd name="T11" fmla="*/ 260 h 1741"/>
              <a:gd name="T12" fmla="*/ 173 w 684"/>
              <a:gd name="T13" fmla="*/ 345 h 1741"/>
              <a:gd name="T14" fmla="*/ 130 w 684"/>
              <a:gd name="T15" fmla="*/ 379 h 1741"/>
              <a:gd name="T16" fmla="*/ 90 w 684"/>
              <a:gd name="T17" fmla="*/ 364 h 1741"/>
              <a:gd name="T18" fmla="*/ 15 w 684"/>
              <a:gd name="T19" fmla="*/ 387 h 1741"/>
              <a:gd name="T20" fmla="*/ 5 w 684"/>
              <a:gd name="T21" fmla="*/ 405 h 1741"/>
              <a:gd name="T22" fmla="*/ 56 w 684"/>
              <a:gd name="T23" fmla="*/ 414 h 1741"/>
              <a:gd name="T24" fmla="*/ 51 w 684"/>
              <a:gd name="T25" fmla="*/ 430 h 1741"/>
              <a:gd name="T26" fmla="*/ 78 w 684"/>
              <a:gd name="T27" fmla="*/ 453 h 1741"/>
              <a:gd name="T28" fmla="*/ 100 w 684"/>
              <a:gd name="T29" fmla="*/ 463 h 1741"/>
              <a:gd name="T30" fmla="*/ 131 w 684"/>
              <a:gd name="T31" fmla="*/ 485 h 1741"/>
              <a:gd name="T32" fmla="*/ 183 w 684"/>
              <a:gd name="T33" fmla="*/ 465 h 1741"/>
              <a:gd name="T34" fmla="*/ 253 w 684"/>
              <a:gd name="T35" fmla="*/ 448 h 1741"/>
              <a:gd name="T36" fmla="*/ 233 w 684"/>
              <a:gd name="T37" fmla="*/ 680 h 1741"/>
              <a:gd name="T38" fmla="*/ 173 w 684"/>
              <a:gd name="T39" fmla="*/ 857 h 1741"/>
              <a:gd name="T40" fmla="*/ 176 w 684"/>
              <a:gd name="T41" fmla="*/ 883 h 1741"/>
              <a:gd name="T42" fmla="*/ 238 w 684"/>
              <a:gd name="T43" fmla="*/ 1009 h 1741"/>
              <a:gd name="T44" fmla="*/ 242 w 684"/>
              <a:gd name="T45" fmla="*/ 1243 h 1741"/>
              <a:gd name="T46" fmla="*/ 253 w 684"/>
              <a:gd name="T47" fmla="*/ 1438 h 1741"/>
              <a:gd name="T48" fmla="*/ 227 w 684"/>
              <a:gd name="T49" fmla="*/ 1625 h 1741"/>
              <a:gd name="T50" fmla="*/ 228 w 684"/>
              <a:gd name="T51" fmla="*/ 1715 h 1741"/>
              <a:gd name="T52" fmla="*/ 240 w 684"/>
              <a:gd name="T53" fmla="*/ 1732 h 1741"/>
              <a:gd name="T54" fmla="*/ 327 w 684"/>
              <a:gd name="T55" fmla="*/ 1741 h 1741"/>
              <a:gd name="T56" fmla="*/ 350 w 684"/>
              <a:gd name="T57" fmla="*/ 1716 h 1741"/>
              <a:gd name="T58" fmla="*/ 341 w 684"/>
              <a:gd name="T59" fmla="*/ 1636 h 1741"/>
              <a:gd name="T60" fmla="*/ 369 w 684"/>
              <a:gd name="T61" fmla="*/ 1583 h 1741"/>
              <a:gd name="T62" fmla="*/ 377 w 684"/>
              <a:gd name="T63" fmla="*/ 1476 h 1741"/>
              <a:gd name="T64" fmla="*/ 405 w 684"/>
              <a:gd name="T65" fmla="*/ 1247 h 1741"/>
              <a:gd name="T66" fmla="*/ 436 w 684"/>
              <a:gd name="T67" fmla="*/ 1529 h 1741"/>
              <a:gd name="T68" fmla="*/ 435 w 684"/>
              <a:gd name="T69" fmla="*/ 1612 h 1741"/>
              <a:gd name="T70" fmla="*/ 445 w 684"/>
              <a:gd name="T71" fmla="*/ 1690 h 1741"/>
              <a:gd name="T72" fmla="*/ 514 w 684"/>
              <a:gd name="T73" fmla="*/ 1710 h 1741"/>
              <a:gd name="T74" fmla="*/ 642 w 684"/>
              <a:gd name="T75" fmla="*/ 1735 h 1741"/>
              <a:gd name="T76" fmla="*/ 684 w 684"/>
              <a:gd name="T77" fmla="*/ 1719 h 1741"/>
              <a:gd name="T78" fmla="*/ 651 w 684"/>
              <a:gd name="T79" fmla="*/ 1690 h 1741"/>
              <a:gd name="T80" fmla="*/ 624 w 684"/>
              <a:gd name="T81" fmla="*/ 1658 h 1741"/>
              <a:gd name="T82" fmla="*/ 596 w 684"/>
              <a:gd name="T83" fmla="*/ 1628 h 1741"/>
              <a:gd name="T84" fmla="*/ 593 w 684"/>
              <a:gd name="T85" fmla="*/ 1531 h 1741"/>
              <a:gd name="T86" fmla="*/ 592 w 684"/>
              <a:gd name="T87" fmla="*/ 1429 h 1741"/>
              <a:gd name="T88" fmla="*/ 588 w 684"/>
              <a:gd name="T89" fmla="*/ 1271 h 1741"/>
              <a:gd name="T90" fmla="*/ 578 w 684"/>
              <a:gd name="T91" fmla="*/ 1055 h 1741"/>
              <a:gd name="T92" fmla="*/ 564 w 684"/>
              <a:gd name="T93" fmla="*/ 887 h 1741"/>
              <a:gd name="T94" fmla="*/ 578 w 684"/>
              <a:gd name="T95" fmla="*/ 369 h 1741"/>
              <a:gd name="T96" fmla="*/ 592 w 684"/>
              <a:gd name="T97" fmla="*/ 234 h 1741"/>
              <a:gd name="T98" fmla="*/ 621 w 684"/>
              <a:gd name="T99" fmla="*/ 193 h 1741"/>
              <a:gd name="T100" fmla="*/ 635 w 684"/>
              <a:gd name="T101" fmla="*/ 181 h 1741"/>
              <a:gd name="T102" fmla="*/ 633 w 684"/>
              <a:gd name="T103" fmla="*/ 152 h 1741"/>
              <a:gd name="T104" fmla="*/ 642 w 684"/>
              <a:gd name="T105" fmla="*/ 122 h 1741"/>
              <a:gd name="T106" fmla="*/ 627 w 684"/>
              <a:gd name="T107" fmla="*/ 49 h 1741"/>
              <a:gd name="T108" fmla="*/ 608 w 684"/>
              <a:gd name="T109" fmla="*/ 14 h 1741"/>
              <a:gd name="T110" fmla="*/ 561 w 684"/>
              <a:gd name="T111" fmla="*/ 2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4" h="1741">
                <a:moveTo>
                  <a:pt x="548" y="0"/>
                </a:moveTo>
                <a:lnTo>
                  <a:pt x="548" y="0"/>
                </a:lnTo>
                <a:lnTo>
                  <a:pt x="540" y="2"/>
                </a:lnTo>
                <a:lnTo>
                  <a:pt x="520" y="7"/>
                </a:lnTo>
                <a:lnTo>
                  <a:pt x="499" y="16"/>
                </a:lnTo>
                <a:lnTo>
                  <a:pt x="491" y="19"/>
                </a:lnTo>
                <a:lnTo>
                  <a:pt x="484" y="24"/>
                </a:lnTo>
                <a:lnTo>
                  <a:pt x="484" y="24"/>
                </a:lnTo>
                <a:lnTo>
                  <a:pt x="476" y="35"/>
                </a:lnTo>
                <a:lnTo>
                  <a:pt x="468" y="48"/>
                </a:lnTo>
                <a:lnTo>
                  <a:pt x="463" y="59"/>
                </a:lnTo>
                <a:lnTo>
                  <a:pt x="460" y="69"/>
                </a:lnTo>
                <a:lnTo>
                  <a:pt x="460" y="69"/>
                </a:lnTo>
                <a:lnTo>
                  <a:pt x="456" y="93"/>
                </a:lnTo>
                <a:lnTo>
                  <a:pt x="454" y="99"/>
                </a:lnTo>
                <a:lnTo>
                  <a:pt x="451" y="106"/>
                </a:lnTo>
                <a:lnTo>
                  <a:pt x="449" y="111"/>
                </a:lnTo>
                <a:lnTo>
                  <a:pt x="445" y="113"/>
                </a:lnTo>
                <a:lnTo>
                  <a:pt x="445" y="113"/>
                </a:lnTo>
                <a:lnTo>
                  <a:pt x="441" y="114"/>
                </a:lnTo>
                <a:lnTo>
                  <a:pt x="440" y="115"/>
                </a:lnTo>
                <a:lnTo>
                  <a:pt x="440" y="118"/>
                </a:lnTo>
                <a:lnTo>
                  <a:pt x="440" y="119"/>
                </a:lnTo>
                <a:lnTo>
                  <a:pt x="442" y="122"/>
                </a:lnTo>
                <a:lnTo>
                  <a:pt x="445" y="123"/>
                </a:lnTo>
                <a:lnTo>
                  <a:pt x="445" y="123"/>
                </a:lnTo>
                <a:lnTo>
                  <a:pt x="446" y="125"/>
                </a:lnTo>
                <a:lnTo>
                  <a:pt x="447" y="130"/>
                </a:lnTo>
                <a:lnTo>
                  <a:pt x="446" y="135"/>
                </a:lnTo>
                <a:lnTo>
                  <a:pt x="445" y="138"/>
                </a:lnTo>
                <a:lnTo>
                  <a:pt x="445" y="138"/>
                </a:lnTo>
                <a:lnTo>
                  <a:pt x="435" y="145"/>
                </a:lnTo>
                <a:lnTo>
                  <a:pt x="429" y="151"/>
                </a:lnTo>
                <a:lnTo>
                  <a:pt x="425" y="157"/>
                </a:lnTo>
                <a:lnTo>
                  <a:pt x="425" y="157"/>
                </a:lnTo>
                <a:lnTo>
                  <a:pt x="418" y="170"/>
                </a:lnTo>
                <a:lnTo>
                  <a:pt x="407" y="188"/>
                </a:lnTo>
                <a:lnTo>
                  <a:pt x="391" y="212"/>
                </a:lnTo>
                <a:lnTo>
                  <a:pt x="391" y="212"/>
                </a:lnTo>
                <a:lnTo>
                  <a:pt x="292" y="256"/>
                </a:lnTo>
                <a:lnTo>
                  <a:pt x="292" y="256"/>
                </a:lnTo>
                <a:lnTo>
                  <a:pt x="287" y="260"/>
                </a:lnTo>
                <a:lnTo>
                  <a:pt x="279" y="270"/>
                </a:lnTo>
                <a:lnTo>
                  <a:pt x="258" y="294"/>
                </a:lnTo>
                <a:lnTo>
                  <a:pt x="228" y="330"/>
                </a:lnTo>
                <a:lnTo>
                  <a:pt x="228" y="330"/>
                </a:lnTo>
                <a:lnTo>
                  <a:pt x="201" y="337"/>
                </a:lnTo>
                <a:lnTo>
                  <a:pt x="180" y="343"/>
                </a:lnTo>
                <a:lnTo>
                  <a:pt x="173" y="345"/>
                </a:lnTo>
                <a:lnTo>
                  <a:pt x="169" y="345"/>
                </a:lnTo>
                <a:lnTo>
                  <a:pt x="169" y="345"/>
                </a:lnTo>
                <a:lnTo>
                  <a:pt x="165" y="345"/>
                </a:lnTo>
                <a:lnTo>
                  <a:pt x="160" y="347"/>
                </a:lnTo>
                <a:lnTo>
                  <a:pt x="148" y="355"/>
                </a:lnTo>
                <a:lnTo>
                  <a:pt x="130" y="364"/>
                </a:lnTo>
                <a:lnTo>
                  <a:pt x="130" y="379"/>
                </a:lnTo>
                <a:lnTo>
                  <a:pt x="130" y="379"/>
                </a:lnTo>
                <a:lnTo>
                  <a:pt x="125" y="377"/>
                </a:lnTo>
                <a:lnTo>
                  <a:pt x="114" y="369"/>
                </a:lnTo>
                <a:lnTo>
                  <a:pt x="107" y="367"/>
                </a:lnTo>
                <a:lnTo>
                  <a:pt x="100" y="364"/>
                </a:lnTo>
                <a:lnTo>
                  <a:pt x="95" y="363"/>
                </a:lnTo>
                <a:lnTo>
                  <a:pt x="90" y="364"/>
                </a:lnTo>
                <a:lnTo>
                  <a:pt x="90" y="364"/>
                </a:lnTo>
                <a:lnTo>
                  <a:pt x="80" y="368"/>
                </a:lnTo>
                <a:lnTo>
                  <a:pt x="65" y="371"/>
                </a:lnTo>
                <a:lnTo>
                  <a:pt x="48" y="374"/>
                </a:lnTo>
                <a:lnTo>
                  <a:pt x="31" y="379"/>
                </a:lnTo>
                <a:lnTo>
                  <a:pt x="31" y="379"/>
                </a:lnTo>
                <a:lnTo>
                  <a:pt x="15" y="387"/>
                </a:lnTo>
                <a:lnTo>
                  <a:pt x="5" y="393"/>
                </a:lnTo>
                <a:lnTo>
                  <a:pt x="1" y="396"/>
                </a:lnTo>
                <a:lnTo>
                  <a:pt x="0" y="399"/>
                </a:lnTo>
                <a:lnTo>
                  <a:pt x="0" y="401"/>
                </a:lnTo>
                <a:lnTo>
                  <a:pt x="1" y="404"/>
                </a:lnTo>
                <a:lnTo>
                  <a:pt x="1" y="404"/>
                </a:lnTo>
                <a:lnTo>
                  <a:pt x="5" y="405"/>
                </a:lnTo>
                <a:lnTo>
                  <a:pt x="11" y="404"/>
                </a:lnTo>
                <a:lnTo>
                  <a:pt x="26" y="400"/>
                </a:lnTo>
                <a:lnTo>
                  <a:pt x="46" y="394"/>
                </a:lnTo>
                <a:lnTo>
                  <a:pt x="46" y="394"/>
                </a:lnTo>
                <a:lnTo>
                  <a:pt x="48" y="401"/>
                </a:lnTo>
                <a:lnTo>
                  <a:pt x="52" y="408"/>
                </a:lnTo>
                <a:lnTo>
                  <a:pt x="56" y="414"/>
                </a:lnTo>
                <a:lnTo>
                  <a:pt x="56" y="414"/>
                </a:lnTo>
                <a:lnTo>
                  <a:pt x="57" y="416"/>
                </a:lnTo>
                <a:lnTo>
                  <a:pt x="56" y="417"/>
                </a:lnTo>
                <a:lnTo>
                  <a:pt x="52" y="422"/>
                </a:lnTo>
                <a:lnTo>
                  <a:pt x="51" y="425"/>
                </a:lnTo>
                <a:lnTo>
                  <a:pt x="49" y="427"/>
                </a:lnTo>
                <a:lnTo>
                  <a:pt x="51" y="430"/>
                </a:lnTo>
                <a:lnTo>
                  <a:pt x="56" y="433"/>
                </a:lnTo>
                <a:lnTo>
                  <a:pt x="56" y="433"/>
                </a:lnTo>
                <a:lnTo>
                  <a:pt x="61" y="437"/>
                </a:lnTo>
                <a:lnTo>
                  <a:pt x="65" y="441"/>
                </a:lnTo>
                <a:lnTo>
                  <a:pt x="70" y="447"/>
                </a:lnTo>
                <a:lnTo>
                  <a:pt x="75" y="452"/>
                </a:lnTo>
                <a:lnTo>
                  <a:pt x="78" y="453"/>
                </a:lnTo>
                <a:lnTo>
                  <a:pt x="80" y="453"/>
                </a:lnTo>
                <a:lnTo>
                  <a:pt x="80" y="453"/>
                </a:lnTo>
                <a:lnTo>
                  <a:pt x="94" y="451"/>
                </a:lnTo>
                <a:lnTo>
                  <a:pt x="100" y="448"/>
                </a:lnTo>
                <a:lnTo>
                  <a:pt x="100" y="448"/>
                </a:lnTo>
                <a:lnTo>
                  <a:pt x="100" y="453"/>
                </a:lnTo>
                <a:lnTo>
                  <a:pt x="100" y="463"/>
                </a:lnTo>
                <a:lnTo>
                  <a:pt x="101" y="469"/>
                </a:lnTo>
                <a:lnTo>
                  <a:pt x="104" y="474"/>
                </a:lnTo>
                <a:lnTo>
                  <a:pt x="109" y="479"/>
                </a:lnTo>
                <a:lnTo>
                  <a:pt x="115" y="483"/>
                </a:lnTo>
                <a:lnTo>
                  <a:pt x="115" y="483"/>
                </a:lnTo>
                <a:lnTo>
                  <a:pt x="122" y="485"/>
                </a:lnTo>
                <a:lnTo>
                  <a:pt x="131" y="485"/>
                </a:lnTo>
                <a:lnTo>
                  <a:pt x="138" y="485"/>
                </a:lnTo>
                <a:lnTo>
                  <a:pt x="147" y="484"/>
                </a:lnTo>
                <a:lnTo>
                  <a:pt x="159" y="480"/>
                </a:lnTo>
                <a:lnTo>
                  <a:pt x="164" y="478"/>
                </a:lnTo>
                <a:lnTo>
                  <a:pt x="164" y="478"/>
                </a:lnTo>
                <a:lnTo>
                  <a:pt x="170" y="473"/>
                </a:lnTo>
                <a:lnTo>
                  <a:pt x="183" y="465"/>
                </a:lnTo>
                <a:lnTo>
                  <a:pt x="200" y="458"/>
                </a:lnTo>
                <a:lnTo>
                  <a:pt x="210" y="456"/>
                </a:lnTo>
                <a:lnTo>
                  <a:pt x="218" y="453"/>
                </a:lnTo>
                <a:lnTo>
                  <a:pt x="218" y="453"/>
                </a:lnTo>
                <a:lnTo>
                  <a:pt x="243" y="448"/>
                </a:lnTo>
                <a:lnTo>
                  <a:pt x="249" y="448"/>
                </a:lnTo>
                <a:lnTo>
                  <a:pt x="253" y="448"/>
                </a:lnTo>
                <a:lnTo>
                  <a:pt x="253" y="448"/>
                </a:lnTo>
                <a:lnTo>
                  <a:pt x="253" y="458"/>
                </a:lnTo>
                <a:lnTo>
                  <a:pt x="251" y="481"/>
                </a:lnTo>
                <a:lnTo>
                  <a:pt x="245" y="557"/>
                </a:lnTo>
                <a:lnTo>
                  <a:pt x="238" y="636"/>
                </a:lnTo>
                <a:lnTo>
                  <a:pt x="233" y="680"/>
                </a:lnTo>
                <a:lnTo>
                  <a:pt x="233" y="680"/>
                </a:lnTo>
                <a:lnTo>
                  <a:pt x="223" y="714"/>
                </a:lnTo>
                <a:lnTo>
                  <a:pt x="206" y="770"/>
                </a:lnTo>
                <a:lnTo>
                  <a:pt x="189" y="824"/>
                </a:lnTo>
                <a:lnTo>
                  <a:pt x="179" y="852"/>
                </a:lnTo>
                <a:lnTo>
                  <a:pt x="179" y="852"/>
                </a:lnTo>
                <a:lnTo>
                  <a:pt x="176" y="856"/>
                </a:lnTo>
                <a:lnTo>
                  <a:pt x="173" y="857"/>
                </a:lnTo>
                <a:lnTo>
                  <a:pt x="166" y="861"/>
                </a:lnTo>
                <a:lnTo>
                  <a:pt x="164" y="864"/>
                </a:lnTo>
                <a:lnTo>
                  <a:pt x="164" y="867"/>
                </a:lnTo>
                <a:lnTo>
                  <a:pt x="165" y="871"/>
                </a:lnTo>
                <a:lnTo>
                  <a:pt x="169" y="877"/>
                </a:lnTo>
                <a:lnTo>
                  <a:pt x="169" y="877"/>
                </a:lnTo>
                <a:lnTo>
                  <a:pt x="176" y="883"/>
                </a:lnTo>
                <a:lnTo>
                  <a:pt x="185" y="889"/>
                </a:lnTo>
                <a:lnTo>
                  <a:pt x="194" y="894"/>
                </a:lnTo>
                <a:lnTo>
                  <a:pt x="205" y="899"/>
                </a:lnTo>
                <a:lnTo>
                  <a:pt x="221" y="904"/>
                </a:lnTo>
                <a:lnTo>
                  <a:pt x="228" y="907"/>
                </a:lnTo>
                <a:lnTo>
                  <a:pt x="228" y="907"/>
                </a:lnTo>
                <a:lnTo>
                  <a:pt x="238" y="1009"/>
                </a:lnTo>
                <a:lnTo>
                  <a:pt x="245" y="1082"/>
                </a:lnTo>
                <a:lnTo>
                  <a:pt x="248" y="1119"/>
                </a:lnTo>
                <a:lnTo>
                  <a:pt x="248" y="1119"/>
                </a:lnTo>
                <a:lnTo>
                  <a:pt x="245" y="1141"/>
                </a:lnTo>
                <a:lnTo>
                  <a:pt x="243" y="1180"/>
                </a:lnTo>
                <a:lnTo>
                  <a:pt x="242" y="1225"/>
                </a:lnTo>
                <a:lnTo>
                  <a:pt x="242" y="1243"/>
                </a:lnTo>
                <a:lnTo>
                  <a:pt x="243" y="1257"/>
                </a:lnTo>
                <a:lnTo>
                  <a:pt x="243" y="1257"/>
                </a:lnTo>
                <a:lnTo>
                  <a:pt x="245" y="1273"/>
                </a:lnTo>
                <a:lnTo>
                  <a:pt x="247" y="1297"/>
                </a:lnTo>
                <a:lnTo>
                  <a:pt x="250" y="1358"/>
                </a:lnTo>
                <a:lnTo>
                  <a:pt x="253" y="1417"/>
                </a:lnTo>
                <a:lnTo>
                  <a:pt x="253" y="1438"/>
                </a:lnTo>
                <a:lnTo>
                  <a:pt x="253" y="1449"/>
                </a:lnTo>
                <a:lnTo>
                  <a:pt x="253" y="1449"/>
                </a:lnTo>
                <a:lnTo>
                  <a:pt x="243" y="1497"/>
                </a:lnTo>
                <a:lnTo>
                  <a:pt x="237" y="1531"/>
                </a:lnTo>
                <a:lnTo>
                  <a:pt x="233" y="1562"/>
                </a:lnTo>
                <a:lnTo>
                  <a:pt x="233" y="1562"/>
                </a:lnTo>
                <a:lnTo>
                  <a:pt x="227" y="1625"/>
                </a:lnTo>
                <a:lnTo>
                  <a:pt x="223" y="1661"/>
                </a:lnTo>
                <a:lnTo>
                  <a:pt x="233" y="1676"/>
                </a:lnTo>
                <a:lnTo>
                  <a:pt x="233" y="1676"/>
                </a:lnTo>
                <a:lnTo>
                  <a:pt x="232" y="1683"/>
                </a:lnTo>
                <a:lnTo>
                  <a:pt x="229" y="1698"/>
                </a:lnTo>
                <a:lnTo>
                  <a:pt x="228" y="1706"/>
                </a:lnTo>
                <a:lnTo>
                  <a:pt x="228" y="1715"/>
                </a:lnTo>
                <a:lnTo>
                  <a:pt x="229" y="1721"/>
                </a:lnTo>
                <a:lnTo>
                  <a:pt x="232" y="1724"/>
                </a:lnTo>
                <a:lnTo>
                  <a:pt x="233" y="1725"/>
                </a:lnTo>
                <a:lnTo>
                  <a:pt x="233" y="1725"/>
                </a:lnTo>
                <a:lnTo>
                  <a:pt x="237" y="1727"/>
                </a:lnTo>
                <a:lnTo>
                  <a:pt x="238" y="1729"/>
                </a:lnTo>
                <a:lnTo>
                  <a:pt x="240" y="1732"/>
                </a:lnTo>
                <a:lnTo>
                  <a:pt x="242" y="1734"/>
                </a:lnTo>
                <a:lnTo>
                  <a:pt x="245" y="1734"/>
                </a:lnTo>
                <a:lnTo>
                  <a:pt x="258" y="1735"/>
                </a:lnTo>
                <a:lnTo>
                  <a:pt x="258" y="1735"/>
                </a:lnTo>
                <a:lnTo>
                  <a:pt x="282" y="1737"/>
                </a:lnTo>
                <a:lnTo>
                  <a:pt x="312" y="1740"/>
                </a:lnTo>
                <a:lnTo>
                  <a:pt x="327" y="1741"/>
                </a:lnTo>
                <a:lnTo>
                  <a:pt x="339" y="1741"/>
                </a:lnTo>
                <a:lnTo>
                  <a:pt x="348" y="1739"/>
                </a:lnTo>
                <a:lnTo>
                  <a:pt x="350" y="1737"/>
                </a:lnTo>
                <a:lnTo>
                  <a:pt x="351" y="1735"/>
                </a:lnTo>
                <a:lnTo>
                  <a:pt x="351" y="1735"/>
                </a:lnTo>
                <a:lnTo>
                  <a:pt x="351" y="1727"/>
                </a:lnTo>
                <a:lnTo>
                  <a:pt x="350" y="1716"/>
                </a:lnTo>
                <a:lnTo>
                  <a:pt x="343" y="1690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5"/>
                </a:lnTo>
                <a:lnTo>
                  <a:pt x="334" y="1649"/>
                </a:lnTo>
                <a:lnTo>
                  <a:pt x="341" y="1636"/>
                </a:lnTo>
                <a:lnTo>
                  <a:pt x="341" y="1636"/>
                </a:lnTo>
                <a:lnTo>
                  <a:pt x="353" y="1620"/>
                </a:lnTo>
                <a:lnTo>
                  <a:pt x="353" y="1620"/>
                </a:lnTo>
                <a:lnTo>
                  <a:pt x="361" y="1602"/>
                </a:lnTo>
                <a:lnTo>
                  <a:pt x="361" y="1602"/>
                </a:lnTo>
                <a:lnTo>
                  <a:pt x="365" y="1592"/>
                </a:lnTo>
                <a:lnTo>
                  <a:pt x="369" y="1583"/>
                </a:lnTo>
                <a:lnTo>
                  <a:pt x="372" y="1568"/>
                </a:lnTo>
                <a:lnTo>
                  <a:pt x="373" y="1555"/>
                </a:lnTo>
                <a:lnTo>
                  <a:pt x="376" y="1543"/>
                </a:lnTo>
                <a:lnTo>
                  <a:pt x="376" y="1543"/>
                </a:lnTo>
                <a:lnTo>
                  <a:pt x="377" y="1533"/>
                </a:lnTo>
                <a:lnTo>
                  <a:pt x="377" y="1518"/>
                </a:lnTo>
                <a:lnTo>
                  <a:pt x="377" y="1476"/>
                </a:lnTo>
                <a:lnTo>
                  <a:pt x="378" y="1433"/>
                </a:lnTo>
                <a:lnTo>
                  <a:pt x="380" y="1414"/>
                </a:lnTo>
                <a:lnTo>
                  <a:pt x="381" y="1400"/>
                </a:lnTo>
                <a:lnTo>
                  <a:pt x="381" y="1400"/>
                </a:lnTo>
                <a:lnTo>
                  <a:pt x="387" y="1363"/>
                </a:lnTo>
                <a:lnTo>
                  <a:pt x="396" y="1312"/>
                </a:lnTo>
                <a:lnTo>
                  <a:pt x="405" y="1247"/>
                </a:lnTo>
                <a:lnTo>
                  <a:pt x="410" y="1202"/>
                </a:lnTo>
                <a:lnTo>
                  <a:pt x="420" y="1232"/>
                </a:lnTo>
                <a:lnTo>
                  <a:pt x="440" y="1360"/>
                </a:lnTo>
                <a:lnTo>
                  <a:pt x="440" y="1360"/>
                </a:lnTo>
                <a:lnTo>
                  <a:pt x="439" y="1448"/>
                </a:lnTo>
                <a:lnTo>
                  <a:pt x="436" y="1508"/>
                </a:lnTo>
                <a:lnTo>
                  <a:pt x="436" y="1529"/>
                </a:lnTo>
                <a:lnTo>
                  <a:pt x="435" y="1538"/>
                </a:lnTo>
                <a:lnTo>
                  <a:pt x="435" y="1538"/>
                </a:lnTo>
                <a:lnTo>
                  <a:pt x="434" y="1541"/>
                </a:lnTo>
                <a:lnTo>
                  <a:pt x="434" y="1551"/>
                </a:lnTo>
                <a:lnTo>
                  <a:pt x="434" y="1576"/>
                </a:lnTo>
                <a:lnTo>
                  <a:pt x="435" y="1612"/>
                </a:lnTo>
                <a:lnTo>
                  <a:pt x="435" y="1612"/>
                </a:lnTo>
                <a:lnTo>
                  <a:pt x="435" y="1623"/>
                </a:lnTo>
                <a:lnTo>
                  <a:pt x="435" y="1647"/>
                </a:lnTo>
                <a:lnTo>
                  <a:pt x="436" y="1661"/>
                </a:lnTo>
                <a:lnTo>
                  <a:pt x="439" y="1674"/>
                </a:lnTo>
                <a:lnTo>
                  <a:pt x="441" y="1684"/>
                </a:lnTo>
                <a:lnTo>
                  <a:pt x="442" y="1688"/>
                </a:lnTo>
                <a:lnTo>
                  <a:pt x="445" y="1690"/>
                </a:lnTo>
                <a:lnTo>
                  <a:pt x="445" y="1690"/>
                </a:lnTo>
                <a:lnTo>
                  <a:pt x="451" y="1694"/>
                </a:lnTo>
                <a:lnTo>
                  <a:pt x="460" y="1698"/>
                </a:lnTo>
                <a:lnTo>
                  <a:pt x="481" y="1704"/>
                </a:lnTo>
                <a:lnTo>
                  <a:pt x="500" y="1709"/>
                </a:lnTo>
                <a:lnTo>
                  <a:pt x="509" y="1710"/>
                </a:lnTo>
                <a:lnTo>
                  <a:pt x="514" y="1710"/>
                </a:lnTo>
                <a:lnTo>
                  <a:pt x="514" y="1710"/>
                </a:lnTo>
                <a:lnTo>
                  <a:pt x="521" y="1711"/>
                </a:lnTo>
                <a:lnTo>
                  <a:pt x="536" y="1714"/>
                </a:lnTo>
                <a:lnTo>
                  <a:pt x="576" y="1722"/>
                </a:lnTo>
                <a:lnTo>
                  <a:pt x="616" y="1731"/>
                </a:lnTo>
                <a:lnTo>
                  <a:pt x="632" y="1734"/>
                </a:lnTo>
                <a:lnTo>
                  <a:pt x="642" y="1735"/>
                </a:lnTo>
                <a:lnTo>
                  <a:pt x="642" y="1735"/>
                </a:lnTo>
                <a:lnTo>
                  <a:pt x="657" y="1732"/>
                </a:lnTo>
                <a:lnTo>
                  <a:pt x="664" y="1731"/>
                </a:lnTo>
                <a:lnTo>
                  <a:pt x="672" y="1727"/>
                </a:lnTo>
                <a:lnTo>
                  <a:pt x="678" y="1725"/>
                </a:lnTo>
                <a:lnTo>
                  <a:pt x="683" y="1720"/>
                </a:lnTo>
                <a:lnTo>
                  <a:pt x="684" y="1719"/>
                </a:lnTo>
                <a:lnTo>
                  <a:pt x="684" y="1716"/>
                </a:lnTo>
                <a:lnTo>
                  <a:pt x="683" y="1713"/>
                </a:lnTo>
                <a:lnTo>
                  <a:pt x="681" y="1710"/>
                </a:lnTo>
                <a:lnTo>
                  <a:pt x="681" y="1710"/>
                </a:lnTo>
                <a:lnTo>
                  <a:pt x="677" y="1704"/>
                </a:lnTo>
                <a:lnTo>
                  <a:pt x="669" y="1699"/>
                </a:lnTo>
                <a:lnTo>
                  <a:pt x="651" y="1690"/>
                </a:lnTo>
                <a:lnTo>
                  <a:pt x="642" y="1686"/>
                </a:lnTo>
                <a:lnTo>
                  <a:pt x="635" y="1681"/>
                </a:lnTo>
                <a:lnTo>
                  <a:pt x="630" y="1676"/>
                </a:lnTo>
                <a:lnTo>
                  <a:pt x="628" y="1673"/>
                </a:lnTo>
                <a:lnTo>
                  <a:pt x="627" y="1671"/>
                </a:lnTo>
                <a:lnTo>
                  <a:pt x="627" y="1671"/>
                </a:lnTo>
                <a:lnTo>
                  <a:pt x="624" y="1658"/>
                </a:lnTo>
                <a:lnTo>
                  <a:pt x="617" y="1645"/>
                </a:lnTo>
                <a:lnTo>
                  <a:pt x="611" y="1635"/>
                </a:lnTo>
                <a:lnTo>
                  <a:pt x="609" y="1633"/>
                </a:lnTo>
                <a:lnTo>
                  <a:pt x="608" y="1631"/>
                </a:lnTo>
                <a:lnTo>
                  <a:pt x="608" y="1631"/>
                </a:lnTo>
                <a:lnTo>
                  <a:pt x="603" y="1631"/>
                </a:lnTo>
                <a:lnTo>
                  <a:pt x="596" y="1628"/>
                </a:lnTo>
                <a:lnTo>
                  <a:pt x="593" y="1626"/>
                </a:lnTo>
                <a:lnTo>
                  <a:pt x="590" y="1623"/>
                </a:lnTo>
                <a:lnTo>
                  <a:pt x="589" y="1620"/>
                </a:lnTo>
                <a:lnTo>
                  <a:pt x="588" y="1616"/>
                </a:lnTo>
                <a:lnTo>
                  <a:pt x="588" y="1616"/>
                </a:lnTo>
                <a:lnTo>
                  <a:pt x="590" y="1568"/>
                </a:lnTo>
                <a:lnTo>
                  <a:pt x="593" y="1531"/>
                </a:lnTo>
                <a:lnTo>
                  <a:pt x="598" y="1498"/>
                </a:lnTo>
                <a:lnTo>
                  <a:pt x="598" y="1498"/>
                </a:lnTo>
                <a:lnTo>
                  <a:pt x="599" y="1491"/>
                </a:lnTo>
                <a:lnTo>
                  <a:pt x="599" y="1482"/>
                </a:lnTo>
                <a:lnTo>
                  <a:pt x="598" y="1465"/>
                </a:lnTo>
                <a:lnTo>
                  <a:pt x="595" y="1446"/>
                </a:lnTo>
                <a:lnTo>
                  <a:pt x="592" y="1429"/>
                </a:lnTo>
                <a:lnTo>
                  <a:pt x="583" y="1400"/>
                </a:lnTo>
                <a:lnTo>
                  <a:pt x="578" y="1385"/>
                </a:lnTo>
                <a:lnTo>
                  <a:pt x="578" y="1385"/>
                </a:lnTo>
                <a:lnTo>
                  <a:pt x="579" y="1364"/>
                </a:lnTo>
                <a:lnTo>
                  <a:pt x="583" y="1323"/>
                </a:lnTo>
                <a:lnTo>
                  <a:pt x="587" y="1285"/>
                </a:lnTo>
                <a:lnTo>
                  <a:pt x="588" y="1271"/>
                </a:lnTo>
                <a:lnTo>
                  <a:pt x="588" y="1267"/>
                </a:lnTo>
                <a:lnTo>
                  <a:pt x="588" y="1267"/>
                </a:lnTo>
                <a:lnTo>
                  <a:pt x="587" y="1257"/>
                </a:lnTo>
                <a:lnTo>
                  <a:pt x="585" y="1232"/>
                </a:lnTo>
                <a:lnTo>
                  <a:pt x="582" y="1159"/>
                </a:lnTo>
                <a:lnTo>
                  <a:pt x="578" y="1055"/>
                </a:lnTo>
                <a:lnTo>
                  <a:pt x="578" y="1055"/>
                </a:lnTo>
                <a:lnTo>
                  <a:pt x="572" y="988"/>
                </a:lnTo>
                <a:lnTo>
                  <a:pt x="567" y="942"/>
                </a:lnTo>
                <a:lnTo>
                  <a:pt x="564" y="928"/>
                </a:lnTo>
                <a:lnTo>
                  <a:pt x="563" y="921"/>
                </a:lnTo>
                <a:lnTo>
                  <a:pt x="563" y="921"/>
                </a:lnTo>
                <a:lnTo>
                  <a:pt x="563" y="912"/>
                </a:lnTo>
                <a:lnTo>
                  <a:pt x="564" y="887"/>
                </a:lnTo>
                <a:lnTo>
                  <a:pt x="569" y="811"/>
                </a:lnTo>
                <a:lnTo>
                  <a:pt x="578" y="700"/>
                </a:lnTo>
                <a:lnTo>
                  <a:pt x="578" y="700"/>
                </a:lnTo>
                <a:lnTo>
                  <a:pt x="576" y="638"/>
                </a:lnTo>
                <a:lnTo>
                  <a:pt x="573" y="567"/>
                </a:lnTo>
                <a:lnTo>
                  <a:pt x="573" y="567"/>
                </a:lnTo>
                <a:lnTo>
                  <a:pt x="578" y="369"/>
                </a:lnTo>
                <a:lnTo>
                  <a:pt x="593" y="295"/>
                </a:lnTo>
                <a:lnTo>
                  <a:pt x="588" y="251"/>
                </a:lnTo>
                <a:lnTo>
                  <a:pt x="563" y="246"/>
                </a:lnTo>
                <a:lnTo>
                  <a:pt x="568" y="236"/>
                </a:lnTo>
                <a:lnTo>
                  <a:pt x="568" y="236"/>
                </a:lnTo>
                <a:lnTo>
                  <a:pt x="580" y="235"/>
                </a:lnTo>
                <a:lnTo>
                  <a:pt x="592" y="234"/>
                </a:lnTo>
                <a:lnTo>
                  <a:pt x="603" y="231"/>
                </a:lnTo>
                <a:lnTo>
                  <a:pt x="603" y="231"/>
                </a:lnTo>
                <a:lnTo>
                  <a:pt x="608" y="228"/>
                </a:lnTo>
                <a:lnTo>
                  <a:pt x="611" y="223"/>
                </a:lnTo>
                <a:lnTo>
                  <a:pt x="614" y="215"/>
                </a:lnTo>
                <a:lnTo>
                  <a:pt x="617" y="207"/>
                </a:lnTo>
                <a:lnTo>
                  <a:pt x="621" y="193"/>
                </a:lnTo>
                <a:lnTo>
                  <a:pt x="622" y="187"/>
                </a:lnTo>
                <a:lnTo>
                  <a:pt x="622" y="187"/>
                </a:lnTo>
                <a:lnTo>
                  <a:pt x="624" y="184"/>
                </a:lnTo>
                <a:lnTo>
                  <a:pt x="627" y="183"/>
                </a:lnTo>
                <a:lnTo>
                  <a:pt x="632" y="182"/>
                </a:lnTo>
                <a:lnTo>
                  <a:pt x="632" y="182"/>
                </a:lnTo>
                <a:lnTo>
                  <a:pt x="635" y="181"/>
                </a:lnTo>
                <a:lnTo>
                  <a:pt x="636" y="177"/>
                </a:lnTo>
                <a:lnTo>
                  <a:pt x="636" y="172"/>
                </a:lnTo>
                <a:lnTo>
                  <a:pt x="636" y="167"/>
                </a:lnTo>
                <a:lnTo>
                  <a:pt x="633" y="157"/>
                </a:lnTo>
                <a:lnTo>
                  <a:pt x="632" y="152"/>
                </a:lnTo>
                <a:lnTo>
                  <a:pt x="632" y="152"/>
                </a:lnTo>
                <a:lnTo>
                  <a:pt x="633" y="152"/>
                </a:lnTo>
                <a:lnTo>
                  <a:pt x="637" y="150"/>
                </a:lnTo>
                <a:lnTo>
                  <a:pt x="640" y="149"/>
                </a:lnTo>
                <a:lnTo>
                  <a:pt x="641" y="146"/>
                </a:lnTo>
                <a:lnTo>
                  <a:pt x="642" y="143"/>
                </a:lnTo>
                <a:lnTo>
                  <a:pt x="642" y="138"/>
                </a:lnTo>
                <a:lnTo>
                  <a:pt x="642" y="138"/>
                </a:lnTo>
                <a:lnTo>
                  <a:pt x="642" y="122"/>
                </a:lnTo>
                <a:lnTo>
                  <a:pt x="642" y="102"/>
                </a:lnTo>
                <a:lnTo>
                  <a:pt x="643" y="83"/>
                </a:lnTo>
                <a:lnTo>
                  <a:pt x="643" y="77"/>
                </a:lnTo>
                <a:lnTo>
                  <a:pt x="642" y="74"/>
                </a:lnTo>
                <a:lnTo>
                  <a:pt x="642" y="74"/>
                </a:lnTo>
                <a:lnTo>
                  <a:pt x="627" y="49"/>
                </a:lnTo>
                <a:lnTo>
                  <a:pt x="627" y="49"/>
                </a:lnTo>
                <a:lnTo>
                  <a:pt x="626" y="44"/>
                </a:lnTo>
                <a:lnTo>
                  <a:pt x="621" y="33"/>
                </a:lnTo>
                <a:lnTo>
                  <a:pt x="619" y="27"/>
                </a:lnTo>
                <a:lnTo>
                  <a:pt x="615" y="21"/>
                </a:lnTo>
                <a:lnTo>
                  <a:pt x="611" y="17"/>
                </a:lnTo>
                <a:lnTo>
                  <a:pt x="608" y="14"/>
                </a:lnTo>
                <a:lnTo>
                  <a:pt x="608" y="14"/>
                </a:lnTo>
                <a:lnTo>
                  <a:pt x="600" y="12"/>
                </a:lnTo>
                <a:lnTo>
                  <a:pt x="595" y="8"/>
                </a:lnTo>
                <a:lnTo>
                  <a:pt x="590" y="6"/>
                </a:lnTo>
                <a:lnTo>
                  <a:pt x="583" y="5"/>
                </a:lnTo>
                <a:lnTo>
                  <a:pt x="583" y="5"/>
                </a:lnTo>
                <a:lnTo>
                  <a:pt x="572" y="3"/>
                </a:lnTo>
                <a:lnTo>
                  <a:pt x="561" y="2"/>
                </a:lnTo>
                <a:lnTo>
                  <a:pt x="548" y="0"/>
                </a:lnTo>
                <a:lnTo>
                  <a:pt x="548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918613" y="2708918"/>
            <a:ext cx="606484" cy="1721870"/>
          </a:xfrm>
          <a:custGeom>
            <a:avLst/>
            <a:gdLst>
              <a:gd name="T0" fmla="*/ 442 w 491"/>
              <a:gd name="T1" fmla="*/ 804 h 1394"/>
              <a:gd name="T2" fmla="*/ 456 w 491"/>
              <a:gd name="T3" fmla="*/ 799 h 1394"/>
              <a:gd name="T4" fmla="*/ 458 w 491"/>
              <a:gd name="T5" fmla="*/ 791 h 1394"/>
              <a:gd name="T6" fmla="*/ 477 w 491"/>
              <a:gd name="T7" fmla="*/ 755 h 1394"/>
              <a:gd name="T8" fmla="*/ 464 w 491"/>
              <a:gd name="T9" fmla="*/ 662 h 1394"/>
              <a:gd name="T10" fmla="*/ 473 w 491"/>
              <a:gd name="T11" fmla="*/ 594 h 1394"/>
              <a:gd name="T12" fmla="*/ 491 w 491"/>
              <a:gd name="T13" fmla="*/ 570 h 1394"/>
              <a:gd name="T14" fmla="*/ 454 w 491"/>
              <a:gd name="T15" fmla="*/ 483 h 1394"/>
              <a:gd name="T16" fmla="*/ 413 w 491"/>
              <a:gd name="T17" fmla="*/ 303 h 1394"/>
              <a:gd name="T18" fmla="*/ 275 w 491"/>
              <a:gd name="T19" fmla="*/ 211 h 1394"/>
              <a:gd name="T20" fmla="*/ 268 w 491"/>
              <a:gd name="T21" fmla="*/ 171 h 1394"/>
              <a:gd name="T22" fmla="*/ 287 w 491"/>
              <a:gd name="T23" fmla="*/ 160 h 1394"/>
              <a:gd name="T24" fmla="*/ 303 w 491"/>
              <a:gd name="T25" fmla="*/ 101 h 1394"/>
              <a:gd name="T26" fmla="*/ 303 w 491"/>
              <a:gd name="T27" fmla="*/ 58 h 1394"/>
              <a:gd name="T28" fmla="*/ 276 w 491"/>
              <a:gd name="T29" fmla="*/ 15 h 1394"/>
              <a:gd name="T30" fmla="*/ 235 w 491"/>
              <a:gd name="T31" fmla="*/ 3 h 1394"/>
              <a:gd name="T32" fmla="*/ 196 w 491"/>
              <a:gd name="T33" fmla="*/ 15 h 1394"/>
              <a:gd name="T34" fmla="*/ 165 w 491"/>
              <a:gd name="T35" fmla="*/ 31 h 1394"/>
              <a:gd name="T36" fmla="*/ 144 w 491"/>
              <a:gd name="T37" fmla="*/ 86 h 1394"/>
              <a:gd name="T38" fmla="*/ 161 w 491"/>
              <a:gd name="T39" fmla="*/ 134 h 1394"/>
              <a:gd name="T40" fmla="*/ 189 w 491"/>
              <a:gd name="T41" fmla="*/ 190 h 1394"/>
              <a:gd name="T42" fmla="*/ 65 w 491"/>
              <a:gd name="T43" fmla="*/ 353 h 1394"/>
              <a:gd name="T44" fmla="*/ 31 w 491"/>
              <a:gd name="T45" fmla="*/ 602 h 1394"/>
              <a:gd name="T46" fmla="*/ 2 w 491"/>
              <a:gd name="T47" fmla="*/ 643 h 1394"/>
              <a:gd name="T48" fmla="*/ 44 w 491"/>
              <a:gd name="T49" fmla="*/ 634 h 1394"/>
              <a:gd name="T50" fmla="*/ 61 w 491"/>
              <a:gd name="T51" fmla="*/ 700 h 1394"/>
              <a:gd name="T52" fmla="*/ 53 w 491"/>
              <a:gd name="T53" fmla="*/ 722 h 1394"/>
              <a:gd name="T54" fmla="*/ 64 w 491"/>
              <a:gd name="T55" fmla="*/ 783 h 1394"/>
              <a:gd name="T56" fmla="*/ 99 w 491"/>
              <a:gd name="T57" fmla="*/ 805 h 1394"/>
              <a:gd name="T58" fmla="*/ 93 w 491"/>
              <a:gd name="T59" fmla="*/ 786 h 1394"/>
              <a:gd name="T60" fmla="*/ 86 w 491"/>
              <a:gd name="T61" fmla="*/ 747 h 1394"/>
              <a:gd name="T62" fmla="*/ 99 w 491"/>
              <a:gd name="T63" fmla="*/ 771 h 1394"/>
              <a:gd name="T64" fmla="*/ 110 w 491"/>
              <a:gd name="T65" fmla="*/ 710 h 1394"/>
              <a:gd name="T66" fmla="*/ 106 w 491"/>
              <a:gd name="T67" fmla="*/ 681 h 1394"/>
              <a:gd name="T68" fmla="*/ 122 w 491"/>
              <a:gd name="T69" fmla="*/ 701 h 1394"/>
              <a:gd name="T70" fmla="*/ 136 w 491"/>
              <a:gd name="T71" fmla="*/ 861 h 1394"/>
              <a:gd name="T72" fmla="*/ 165 w 491"/>
              <a:gd name="T73" fmla="*/ 1183 h 1394"/>
              <a:gd name="T74" fmla="*/ 188 w 491"/>
              <a:gd name="T75" fmla="*/ 1277 h 1394"/>
              <a:gd name="T76" fmla="*/ 181 w 491"/>
              <a:gd name="T77" fmla="*/ 1335 h 1394"/>
              <a:gd name="T78" fmla="*/ 185 w 491"/>
              <a:gd name="T79" fmla="*/ 1369 h 1394"/>
              <a:gd name="T80" fmla="*/ 248 w 491"/>
              <a:gd name="T81" fmla="*/ 1394 h 1394"/>
              <a:gd name="T82" fmla="*/ 293 w 491"/>
              <a:gd name="T83" fmla="*/ 1333 h 1394"/>
              <a:gd name="T84" fmla="*/ 299 w 491"/>
              <a:gd name="T85" fmla="*/ 1304 h 1394"/>
              <a:gd name="T86" fmla="*/ 289 w 491"/>
              <a:gd name="T87" fmla="*/ 1274 h 1394"/>
              <a:gd name="T88" fmla="*/ 285 w 491"/>
              <a:gd name="T89" fmla="*/ 1197 h 1394"/>
              <a:gd name="T90" fmla="*/ 296 w 491"/>
              <a:gd name="T91" fmla="*/ 1255 h 1394"/>
              <a:gd name="T92" fmla="*/ 297 w 491"/>
              <a:gd name="T93" fmla="*/ 1285 h 1394"/>
              <a:gd name="T94" fmla="*/ 320 w 491"/>
              <a:gd name="T95" fmla="*/ 1315 h 1394"/>
              <a:gd name="T96" fmla="*/ 350 w 491"/>
              <a:gd name="T97" fmla="*/ 1345 h 1394"/>
              <a:gd name="T98" fmla="*/ 394 w 491"/>
              <a:gd name="T99" fmla="*/ 1328 h 1394"/>
              <a:gd name="T100" fmla="*/ 370 w 491"/>
              <a:gd name="T101" fmla="*/ 1263 h 1394"/>
              <a:gd name="T102" fmla="*/ 371 w 491"/>
              <a:gd name="T103" fmla="*/ 1211 h 1394"/>
              <a:gd name="T104" fmla="*/ 375 w 491"/>
              <a:gd name="T105" fmla="*/ 1067 h 1394"/>
              <a:gd name="T106" fmla="*/ 383 w 491"/>
              <a:gd name="T107" fmla="*/ 776 h 1394"/>
              <a:gd name="T108" fmla="*/ 413 w 491"/>
              <a:gd name="T109" fmla="*/ 648 h 1394"/>
              <a:gd name="T110" fmla="*/ 411 w 491"/>
              <a:gd name="T111" fmla="*/ 726 h 1394"/>
              <a:gd name="T112" fmla="*/ 409 w 491"/>
              <a:gd name="T113" fmla="*/ 784 h 1394"/>
              <a:gd name="T114" fmla="*/ 427 w 491"/>
              <a:gd name="T115" fmla="*/ 788 h 1394"/>
              <a:gd name="T116" fmla="*/ 440 w 491"/>
              <a:gd name="T117" fmla="*/ 812 h 1394"/>
              <a:gd name="T118" fmla="*/ 273 w 491"/>
              <a:gd name="T119" fmla="*/ 953 h 1394"/>
              <a:gd name="T120" fmla="*/ 264 w 491"/>
              <a:gd name="T121" fmla="*/ 965 h 1394"/>
              <a:gd name="T122" fmla="*/ 262 w 491"/>
              <a:gd name="T123" fmla="*/ 844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1" h="1394">
                <a:moveTo>
                  <a:pt x="440" y="812"/>
                </a:moveTo>
                <a:lnTo>
                  <a:pt x="440" y="812"/>
                </a:lnTo>
                <a:lnTo>
                  <a:pt x="442" y="804"/>
                </a:lnTo>
                <a:lnTo>
                  <a:pt x="442" y="804"/>
                </a:lnTo>
                <a:lnTo>
                  <a:pt x="442" y="801"/>
                </a:lnTo>
                <a:lnTo>
                  <a:pt x="444" y="800"/>
                </a:lnTo>
                <a:lnTo>
                  <a:pt x="444" y="800"/>
                </a:lnTo>
                <a:lnTo>
                  <a:pt x="442" y="804"/>
                </a:lnTo>
                <a:lnTo>
                  <a:pt x="442" y="804"/>
                </a:lnTo>
                <a:lnTo>
                  <a:pt x="444" y="807"/>
                </a:lnTo>
                <a:lnTo>
                  <a:pt x="446" y="807"/>
                </a:lnTo>
                <a:lnTo>
                  <a:pt x="449" y="807"/>
                </a:lnTo>
                <a:lnTo>
                  <a:pt x="449" y="807"/>
                </a:lnTo>
                <a:lnTo>
                  <a:pt x="450" y="805"/>
                </a:lnTo>
                <a:lnTo>
                  <a:pt x="453" y="804"/>
                </a:lnTo>
                <a:lnTo>
                  <a:pt x="456" y="799"/>
                </a:lnTo>
                <a:lnTo>
                  <a:pt x="458" y="795"/>
                </a:lnTo>
                <a:lnTo>
                  <a:pt x="458" y="791"/>
                </a:lnTo>
                <a:lnTo>
                  <a:pt x="458" y="791"/>
                </a:lnTo>
                <a:lnTo>
                  <a:pt x="458" y="791"/>
                </a:lnTo>
                <a:lnTo>
                  <a:pt x="458" y="790"/>
                </a:lnTo>
                <a:lnTo>
                  <a:pt x="458" y="790"/>
                </a:lnTo>
                <a:lnTo>
                  <a:pt x="458" y="791"/>
                </a:lnTo>
                <a:lnTo>
                  <a:pt x="458" y="791"/>
                </a:lnTo>
                <a:lnTo>
                  <a:pt x="465" y="787"/>
                </a:lnTo>
                <a:lnTo>
                  <a:pt x="465" y="787"/>
                </a:lnTo>
                <a:lnTo>
                  <a:pt x="469" y="784"/>
                </a:lnTo>
                <a:lnTo>
                  <a:pt x="471" y="780"/>
                </a:lnTo>
                <a:lnTo>
                  <a:pt x="474" y="776"/>
                </a:lnTo>
                <a:lnTo>
                  <a:pt x="474" y="776"/>
                </a:lnTo>
                <a:lnTo>
                  <a:pt x="475" y="766"/>
                </a:lnTo>
                <a:lnTo>
                  <a:pt x="477" y="755"/>
                </a:lnTo>
                <a:lnTo>
                  <a:pt x="475" y="745"/>
                </a:lnTo>
                <a:lnTo>
                  <a:pt x="475" y="745"/>
                </a:lnTo>
                <a:lnTo>
                  <a:pt x="470" y="714"/>
                </a:lnTo>
                <a:lnTo>
                  <a:pt x="465" y="692"/>
                </a:lnTo>
                <a:lnTo>
                  <a:pt x="465" y="692"/>
                </a:lnTo>
                <a:lnTo>
                  <a:pt x="465" y="687"/>
                </a:lnTo>
                <a:lnTo>
                  <a:pt x="465" y="676"/>
                </a:lnTo>
                <a:lnTo>
                  <a:pt x="464" y="662"/>
                </a:lnTo>
                <a:lnTo>
                  <a:pt x="462" y="646"/>
                </a:lnTo>
                <a:lnTo>
                  <a:pt x="462" y="646"/>
                </a:lnTo>
                <a:lnTo>
                  <a:pt x="458" y="614"/>
                </a:lnTo>
                <a:lnTo>
                  <a:pt x="454" y="599"/>
                </a:lnTo>
                <a:lnTo>
                  <a:pt x="454" y="599"/>
                </a:lnTo>
                <a:lnTo>
                  <a:pt x="462" y="598"/>
                </a:lnTo>
                <a:lnTo>
                  <a:pt x="467" y="597"/>
                </a:lnTo>
                <a:lnTo>
                  <a:pt x="473" y="594"/>
                </a:lnTo>
                <a:lnTo>
                  <a:pt x="473" y="594"/>
                </a:lnTo>
                <a:lnTo>
                  <a:pt x="477" y="586"/>
                </a:lnTo>
                <a:lnTo>
                  <a:pt x="479" y="581"/>
                </a:lnTo>
                <a:lnTo>
                  <a:pt x="479" y="581"/>
                </a:lnTo>
                <a:lnTo>
                  <a:pt x="486" y="577"/>
                </a:lnTo>
                <a:lnTo>
                  <a:pt x="490" y="574"/>
                </a:lnTo>
                <a:lnTo>
                  <a:pt x="491" y="572"/>
                </a:lnTo>
                <a:lnTo>
                  <a:pt x="491" y="570"/>
                </a:lnTo>
                <a:lnTo>
                  <a:pt x="491" y="570"/>
                </a:lnTo>
                <a:lnTo>
                  <a:pt x="485" y="544"/>
                </a:lnTo>
                <a:lnTo>
                  <a:pt x="466" y="548"/>
                </a:lnTo>
                <a:lnTo>
                  <a:pt x="461" y="545"/>
                </a:lnTo>
                <a:lnTo>
                  <a:pt x="461" y="545"/>
                </a:lnTo>
                <a:lnTo>
                  <a:pt x="458" y="515"/>
                </a:lnTo>
                <a:lnTo>
                  <a:pt x="456" y="494"/>
                </a:lnTo>
                <a:lnTo>
                  <a:pt x="454" y="483"/>
                </a:lnTo>
                <a:lnTo>
                  <a:pt x="454" y="483"/>
                </a:lnTo>
                <a:lnTo>
                  <a:pt x="452" y="473"/>
                </a:lnTo>
                <a:lnTo>
                  <a:pt x="446" y="450"/>
                </a:lnTo>
                <a:lnTo>
                  <a:pt x="441" y="420"/>
                </a:lnTo>
                <a:lnTo>
                  <a:pt x="431" y="370"/>
                </a:lnTo>
                <a:lnTo>
                  <a:pt x="419" y="322"/>
                </a:lnTo>
                <a:lnTo>
                  <a:pt x="419" y="322"/>
                </a:lnTo>
                <a:lnTo>
                  <a:pt x="413" y="303"/>
                </a:lnTo>
                <a:lnTo>
                  <a:pt x="408" y="287"/>
                </a:lnTo>
                <a:lnTo>
                  <a:pt x="403" y="275"/>
                </a:lnTo>
                <a:lnTo>
                  <a:pt x="403" y="275"/>
                </a:lnTo>
                <a:lnTo>
                  <a:pt x="398" y="271"/>
                </a:lnTo>
                <a:lnTo>
                  <a:pt x="388" y="266"/>
                </a:lnTo>
                <a:lnTo>
                  <a:pt x="365" y="252"/>
                </a:lnTo>
                <a:lnTo>
                  <a:pt x="330" y="235"/>
                </a:lnTo>
                <a:lnTo>
                  <a:pt x="275" y="211"/>
                </a:lnTo>
                <a:lnTo>
                  <a:pt x="272" y="194"/>
                </a:lnTo>
                <a:lnTo>
                  <a:pt x="271" y="182"/>
                </a:lnTo>
                <a:lnTo>
                  <a:pt x="264" y="181"/>
                </a:lnTo>
                <a:lnTo>
                  <a:pt x="264" y="181"/>
                </a:lnTo>
                <a:lnTo>
                  <a:pt x="267" y="177"/>
                </a:lnTo>
                <a:lnTo>
                  <a:pt x="268" y="173"/>
                </a:lnTo>
                <a:lnTo>
                  <a:pt x="268" y="171"/>
                </a:lnTo>
                <a:lnTo>
                  <a:pt x="268" y="171"/>
                </a:lnTo>
                <a:lnTo>
                  <a:pt x="270" y="168"/>
                </a:lnTo>
                <a:lnTo>
                  <a:pt x="272" y="165"/>
                </a:lnTo>
                <a:lnTo>
                  <a:pt x="277" y="163"/>
                </a:lnTo>
                <a:lnTo>
                  <a:pt x="277" y="163"/>
                </a:lnTo>
                <a:lnTo>
                  <a:pt x="281" y="163"/>
                </a:lnTo>
                <a:lnTo>
                  <a:pt x="284" y="163"/>
                </a:lnTo>
                <a:lnTo>
                  <a:pt x="287" y="160"/>
                </a:lnTo>
                <a:lnTo>
                  <a:pt x="287" y="160"/>
                </a:lnTo>
                <a:lnTo>
                  <a:pt x="289" y="155"/>
                </a:lnTo>
                <a:lnTo>
                  <a:pt x="292" y="144"/>
                </a:lnTo>
                <a:lnTo>
                  <a:pt x="295" y="135"/>
                </a:lnTo>
                <a:lnTo>
                  <a:pt x="297" y="126"/>
                </a:lnTo>
                <a:lnTo>
                  <a:pt x="297" y="126"/>
                </a:lnTo>
                <a:lnTo>
                  <a:pt x="300" y="119"/>
                </a:lnTo>
                <a:lnTo>
                  <a:pt x="301" y="112"/>
                </a:lnTo>
                <a:lnTo>
                  <a:pt x="303" y="101"/>
                </a:lnTo>
                <a:lnTo>
                  <a:pt x="303" y="101"/>
                </a:lnTo>
                <a:lnTo>
                  <a:pt x="301" y="98"/>
                </a:lnTo>
                <a:lnTo>
                  <a:pt x="299" y="95"/>
                </a:lnTo>
                <a:lnTo>
                  <a:pt x="297" y="94"/>
                </a:lnTo>
                <a:lnTo>
                  <a:pt x="297" y="94"/>
                </a:lnTo>
                <a:lnTo>
                  <a:pt x="305" y="66"/>
                </a:lnTo>
                <a:lnTo>
                  <a:pt x="305" y="66"/>
                </a:lnTo>
                <a:lnTo>
                  <a:pt x="303" y="58"/>
                </a:lnTo>
                <a:lnTo>
                  <a:pt x="300" y="53"/>
                </a:lnTo>
                <a:lnTo>
                  <a:pt x="297" y="48"/>
                </a:lnTo>
                <a:lnTo>
                  <a:pt x="297" y="48"/>
                </a:lnTo>
                <a:lnTo>
                  <a:pt x="288" y="39"/>
                </a:lnTo>
                <a:lnTo>
                  <a:pt x="281" y="29"/>
                </a:lnTo>
                <a:lnTo>
                  <a:pt x="281" y="29"/>
                </a:lnTo>
                <a:lnTo>
                  <a:pt x="279" y="23"/>
                </a:lnTo>
                <a:lnTo>
                  <a:pt x="276" y="15"/>
                </a:lnTo>
                <a:lnTo>
                  <a:pt x="276" y="15"/>
                </a:lnTo>
                <a:lnTo>
                  <a:pt x="271" y="8"/>
                </a:lnTo>
                <a:lnTo>
                  <a:pt x="267" y="6"/>
                </a:lnTo>
                <a:lnTo>
                  <a:pt x="264" y="6"/>
                </a:lnTo>
                <a:lnTo>
                  <a:pt x="263" y="6"/>
                </a:lnTo>
                <a:lnTo>
                  <a:pt x="263" y="6"/>
                </a:lnTo>
                <a:lnTo>
                  <a:pt x="252" y="4"/>
                </a:lnTo>
                <a:lnTo>
                  <a:pt x="235" y="3"/>
                </a:lnTo>
                <a:lnTo>
                  <a:pt x="218" y="0"/>
                </a:lnTo>
                <a:lnTo>
                  <a:pt x="211" y="0"/>
                </a:lnTo>
                <a:lnTo>
                  <a:pt x="207" y="2"/>
                </a:lnTo>
                <a:lnTo>
                  <a:pt x="207" y="2"/>
                </a:lnTo>
                <a:lnTo>
                  <a:pt x="201" y="7"/>
                </a:lnTo>
                <a:lnTo>
                  <a:pt x="198" y="9"/>
                </a:lnTo>
                <a:lnTo>
                  <a:pt x="196" y="15"/>
                </a:lnTo>
                <a:lnTo>
                  <a:pt x="196" y="15"/>
                </a:lnTo>
                <a:lnTo>
                  <a:pt x="190" y="25"/>
                </a:lnTo>
                <a:lnTo>
                  <a:pt x="189" y="29"/>
                </a:lnTo>
                <a:lnTo>
                  <a:pt x="189" y="29"/>
                </a:lnTo>
                <a:lnTo>
                  <a:pt x="186" y="28"/>
                </a:lnTo>
                <a:lnTo>
                  <a:pt x="180" y="27"/>
                </a:lnTo>
                <a:lnTo>
                  <a:pt x="172" y="27"/>
                </a:lnTo>
                <a:lnTo>
                  <a:pt x="168" y="28"/>
                </a:lnTo>
                <a:lnTo>
                  <a:pt x="165" y="31"/>
                </a:lnTo>
                <a:lnTo>
                  <a:pt x="165" y="31"/>
                </a:lnTo>
                <a:lnTo>
                  <a:pt x="161" y="37"/>
                </a:lnTo>
                <a:lnTo>
                  <a:pt x="159" y="46"/>
                </a:lnTo>
                <a:lnTo>
                  <a:pt x="155" y="58"/>
                </a:lnTo>
                <a:lnTo>
                  <a:pt x="155" y="58"/>
                </a:lnTo>
                <a:lnTo>
                  <a:pt x="149" y="70"/>
                </a:lnTo>
                <a:lnTo>
                  <a:pt x="144" y="86"/>
                </a:lnTo>
                <a:lnTo>
                  <a:pt x="144" y="86"/>
                </a:lnTo>
                <a:lnTo>
                  <a:pt x="144" y="95"/>
                </a:lnTo>
                <a:lnTo>
                  <a:pt x="144" y="107"/>
                </a:lnTo>
                <a:lnTo>
                  <a:pt x="147" y="118"/>
                </a:lnTo>
                <a:lnTo>
                  <a:pt x="148" y="122"/>
                </a:lnTo>
                <a:lnTo>
                  <a:pt x="148" y="122"/>
                </a:lnTo>
                <a:lnTo>
                  <a:pt x="153" y="126"/>
                </a:lnTo>
                <a:lnTo>
                  <a:pt x="161" y="134"/>
                </a:lnTo>
                <a:lnTo>
                  <a:pt x="161" y="134"/>
                </a:lnTo>
                <a:lnTo>
                  <a:pt x="174" y="148"/>
                </a:lnTo>
                <a:lnTo>
                  <a:pt x="182" y="157"/>
                </a:lnTo>
                <a:lnTo>
                  <a:pt x="185" y="161"/>
                </a:lnTo>
                <a:lnTo>
                  <a:pt x="185" y="161"/>
                </a:lnTo>
                <a:lnTo>
                  <a:pt x="186" y="177"/>
                </a:lnTo>
                <a:lnTo>
                  <a:pt x="188" y="186"/>
                </a:lnTo>
                <a:lnTo>
                  <a:pt x="189" y="190"/>
                </a:lnTo>
                <a:lnTo>
                  <a:pt x="189" y="190"/>
                </a:lnTo>
                <a:lnTo>
                  <a:pt x="194" y="194"/>
                </a:lnTo>
                <a:lnTo>
                  <a:pt x="194" y="202"/>
                </a:lnTo>
                <a:lnTo>
                  <a:pt x="190" y="214"/>
                </a:lnTo>
                <a:lnTo>
                  <a:pt x="102" y="271"/>
                </a:lnTo>
                <a:lnTo>
                  <a:pt x="72" y="301"/>
                </a:lnTo>
                <a:lnTo>
                  <a:pt x="72" y="301"/>
                </a:lnTo>
                <a:lnTo>
                  <a:pt x="69" y="325"/>
                </a:lnTo>
                <a:lnTo>
                  <a:pt x="65" y="353"/>
                </a:lnTo>
                <a:lnTo>
                  <a:pt x="65" y="353"/>
                </a:lnTo>
                <a:lnTo>
                  <a:pt x="45" y="435"/>
                </a:lnTo>
                <a:lnTo>
                  <a:pt x="45" y="435"/>
                </a:lnTo>
                <a:lnTo>
                  <a:pt x="41" y="446"/>
                </a:lnTo>
                <a:lnTo>
                  <a:pt x="40" y="458"/>
                </a:lnTo>
                <a:lnTo>
                  <a:pt x="40" y="458"/>
                </a:lnTo>
                <a:lnTo>
                  <a:pt x="31" y="602"/>
                </a:lnTo>
                <a:lnTo>
                  <a:pt x="31" y="602"/>
                </a:lnTo>
                <a:lnTo>
                  <a:pt x="25" y="607"/>
                </a:lnTo>
                <a:lnTo>
                  <a:pt x="13" y="619"/>
                </a:lnTo>
                <a:lnTo>
                  <a:pt x="8" y="626"/>
                </a:lnTo>
                <a:lnTo>
                  <a:pt x="3" y="634"/>
                </a:lnTo>
                <a:lnTo>
                  <a:pt x="0" y="639"/>
                </a:lnTo>
                <a:lnTo>
                  <a:pt x="0" y="642"/>
                </a:lnTo>
                <a:lnTo>
                  <a:pt x="2" y="643"/>
                </a:lnTo>
                <a:lnTo>
                  <a:pt x="2" y="643"/>
                </a:lnTo>
                <a:lnTo>
                  <a:pt x="8" y="652"/>
                </a:lnTo>
                <a:lnTo>
                  <a:pt x="11" y="655"/>
                </a:lnTo>
                <a:lnTo>
                  <a:pt x="12" y="655"/>
                </a:lnTo>
                <a:lnTo>
                  <a:pt x="12" y="655"/>
                </a:lnTo>
                <a:lnTo>
                  <a:pt x="19" y="650"/>
                </a:lnTo>
                <a:lnTo>
                  <a:pt x="27" y="644"/>
                </a:lnTo>
                <a:lnTo>
                  <a:pt x="27" y="644"/>
                </a:lnTo>
                <a:lnTo>
                  <a:pt x="44" y="634"/>
                </a:lnTo>
                <a:lnTo>
                  <a:pt x="54" y="627"/>
                </a:lnTo>
                <a:lnTo>
                  <a:pt x="61" y="625"/>
                </a:lnTo>
                <a:lnTo>
                  <a:pt x="61" y="625"/>
                </a:lnTo>
                <a:lnTo>
                  <a:pt x="61" y="636"/>
                </a:lnTo>
                <a:lnTo>
                  <a:pt x="62" y="660"/>
                </a:lnTo>
                <a:lnTo>
                  <a:pt x="64" y="697"/>
                </a:lnTo>
                <a:lnTo>
                  <a:pt x="61" y="700"/>
                </a:lnTo>
                <a:lnTo>
                  <a:pt x="61" y="700"/>
                </a:lnTo>
                <a:lnTo>
                  <a:pt x="58" y="701"/>
                </a:lnTo>
                <a:lnTo>
                  <a:pt x="56" y="704"/>
                </a:lnTo>
                <a:lnTo>
                  <a:pt x="54" y="705"/>
                </a:lnTo>
                <a:lnTo>
                  <a:pt x="54" y="705"/>
                </a:lnTo>
                <a:lnTo>
                  <a:pt x="54" y="713"/>
                </a:lnTo>
                <a:lnTo>
                  <a:pt x="53" y="718"/>
                </a:lnTo>
                <a:lnTo>
                  <a:pt x="53" y="722"/>
                </a:lnTo>
                <a:lnTo>
                  <a:pt x="53" y="722"/>
                </a:lnTo>
                <a:lnTo>
                  <a:pt x="57" y="724"/>
                </a:lnTo>
                <a:lnTo>
                  <a:pt x="60" y="725"/>
                </a:lnTo>
                <a:lnTo>
                  <a:pt x="60" y="725"/>
                </a:lnTo>
                <a:lnTo>
                  <a:pt x="58" y="749"/>
                </a:lnTo>
                <a:lnTo>
                  <a:pt x="58" y="766"/>
                </a:lnTo>
                <a:lnTo>
                  <a:pt x="58" y="774"/>
                </a:lnTo>
                <a:lnTo>
                  <a:pt x="58" y="774"/>
                </a:lnTo>
                <a:lnTo>
                  <a:pt x="64" y="783"/>
                </a:lnTo>
                <a:lnTo>
                  <a:pt x="66" y="787"/>
                </a:lnTo>
                <a:lnTo>
                  <a:pt x="69" y="790"/>
                </a:lnTo>
                <a:lnTo>
                  <a:pt x="69" y="790"/>
                </a:lnTo>
                <a:lnTo>
                  <a:pt x="74" y="792"/>
                </a:lnTo>
                <a:lnTo>
                  <a:pt x="83" y="799"/>
                </a:lnTo>
                <a:lnTo>
                  <a:pt x="94" y="804"/>
                </a:lnTo>
                <a:lnTo>
                  <a:pt x="98" y="805"/>
                </a:lnTo>
                <a:lnTo>
                  <a:pt x="99" y="805"/>
                </a:lnTo>
                <a:lnTo>
                  <a:pt x="99" y="805"/>
                </a:lnTo>
                <a:lnTo>
                  <a:pt x="101" y="805"/>
                </a:lnTo>
                <a:lnTo>
                  <a:pt x="101" y="803"/>
                </a:lnTo>
                <a:lnTo>
                  <a:pt x="98" y="799"/>
                </a:lnTo>
                <a:lnTo>
                  <a:pt x="95" y="795"/>
                </a:lnTo>
                <a:lnTo>
                  <a:pt x="95" y="791"/>
                </a:lnTo>
                <a:lnTo>
                  <a:pt x="95" y="791"/>
                </a:lnTo>
                <a:lnTo>
                  <a:pt x="93" y="786"/>
                </a:lnTo>
                <a:lnTo>
                  <a:pt x="87" y="776"/>
                </a:lnTo>
                <a:lnTo>
                  <a:pt x="79" y="764"/>
                </a:lnTo>
                <a:lnTo>
                  <a:pt x="81" y="750"/>
                </a:lnTo>
                <a:lnTo>
                  <a:pt x="81" y="750"/>
                </a:lnTo>
                <a:lnTo>
                  <a:pt x="82" y="747"/>
                </a:lnTo>
                <a:lnTo>
                  <a:pt x="83" y="747"/>
                </a:lnTo>
                <a:lnTo>
                  <a:pt x="86" y="747"/>
                </a:lnTo>
                <a:lnTo>
                  <a:pt x="86" y="747"/>
                </a:lnTo>
                <a:lnTo>
                  <a:pt x="89" y="749"/>
                </a:lnTo>
                <a:lnTo>
                  <a:pt x="89" y="751"/>
                </a:lnTo>
                <a:lnTo>
                  <a:pt x="89" y="757"/>
                </a:lnTo>
                <a:lnTo>
                  <a:pt x="89" y="757"/>
                </a:lnTo>
                <a:lnTo>
                  <a:pt x="91" y="766"/>
                </a:lnTo>
                <a:lnTo>
                  <a:pt x="95" y="771"/>
                </a:lnTo>
                <a:lnTo>
                  <a:pt x="97" y="771"/>
                </a:lnTo>
                <a:lnTo>
                  <a:pt x="99" y="771"/>
                </a:lnTo>
                <a:lnTo>
                  <a:pt x="99" y="771"/>
                </a:lnTo>
                <a:lnTo>
                  <a:pt x="102" y="770"/>
                </a:lnTo>
                <a:lnTo>
                  <a:pt x="103" y="766"/>
                </a:lnTo>
                <a:lnTo>
                  <a:pt x="103" y="758"/>
                </a:lnTo>
                <a:lnTo>
                  <a:pt x="105" y="743"/>
                </a:lnTo>
                <a:lnTo>
                  <a:pt x="105" y="743"/>
                </a:lnTo>
                <a:lnTo>
                  <a:pt x="107" y="722"/>
                </a:lnTo>
                <a:lnTo>
                  <a:pt x="110" y="710"/>
                </a:lnTo>
                <a:lnTo>
                  <a:pt x="110" y="705"/>
                </a:lnTo>
                <a:lnTo>
                  <a:pt x="110" y="705"/>
                </a:lnTo>
                <a:lnTo>
                  <a:pt x="108" y="704"/>
                </a:lnTo>
                <a:lnTo>
                  <a:pt x="108" y="698"/>
                </a:lnTo>
                <a:lnTo>
                  <a:pt x="108" y="693"/>
                </a:lnTo>
                <a:lnTo>
                  <a:pt x="107" y="691"/>
                </a:lnTo>
                <a:lnTo>
                  <a:pt x="107" y="691"/>
                </a:lnTo>
                <a:lnTo>
                  <a:pt x="106" y="681"/>
                </a:lnTo>
                <a:lnTo>
                  <a:pt x="105" y="659"/>
                </a:lnTo>
                <a:lnTo>
                  <a:pt x="103" y="627"/>
                </a:lnTo>
                <a:lnTo>
                  <a:pt x="110" y="625"/>
                </a:lnTo>
                <a:lnTo>
                  <a:pt x="120" y="585"/>
                </a:lnTo>
                <a:lnTo>
                  <a:pt x="138" y="594"/>
                </a:lnTo>
                <a:lnTo>
                  <a:pt x="138" y="594"/>
                </a:lnTo>
                <a:lnTo>
                  <a:pt x="131" y="640"/>
                </a:lnTo>
                <a:lnTo>
                  <a:pt x="122" y="701"/>
                </a:lnTo>
                <a:lnTo>
                  <a:pt x="122" y="701"/>
                </a:lnTo>
                <a:lnTo>
                  <a:pt x="120" y="713"/>
                </a:lnTo>
                <a:lnTo>
                  <a:pt x="120" y="724"/>
                </a:lnTo>
                <a:lnTo>
                  <a:pt x="124" y="747"/>
                </a:lnTo>
                <a:lnTo>
                  <a:pt x="124" y="747"/>
                </a:lnTo>
                <a:lnTo>
                  <a:pt x="131" y="809"/>
                </a:lnTo>
                <a:lnTo>
                  <a:pt x="135" y="842"/>
                </a:lnTo>
                <a:lnTo>
                  <a:pt x="136" y="861"/>
                </a:lnTo>
                <a:lnTo>
                  <a:pt x="136" y="861"/>
                </a:lnTo>
                <a:lnTo>
                  <a:pt x="139" y="889"/>
                </a:lnTo>
                <a:lnTo>
                  <a:pt x="143" y="944"/>
                </a:lnTo>
                <a:lnTo>
                  <a:pt x="151" y="1023"/>
                </a:lnTo>
                <a:lnTo>
                  <a:pt x="151" y="1023"/>
                </a:lnTo>
                <a:lnTo>
                  <a:pt x="159" y="1101"/>
                </a:lnTo>
                <a:lnTo>
                  <a:pt x="165" y="1183"/>
                </a:lnTo>
                <a:lnTo>
                  <a:pt x="165" y="1183"/>
                </a:lnTo>
                <a:lnTo>
                  <a:pt x="168" y="1196"/>
                </a:lnTo>
                <a:lnTo>
                  <a:pt x="172" y="1217"/>
                </a:lnTo>
                <a:lnTo>
                  <a:pt x="178" y="1253"/>
                </a:lnTo>
                <a:lnTo>
                  <a:pt x="178" y="1253"/>
                </a:lnTo>
                <a:lnTo>
                  <a:pt x="180" y="1261"/>
                </a:lnTo>
                <a:lnTo>
                  <a:pt x="184" y="1269"/>
                </a:lnTo>
                <a:lnTo>
                  <a:pt x="188" y="1277"/>
                </a:lnTo>
                <a:lnTo>
                  <a:pt x="188" y="1277"/>
                </a:lnTo>
                <a:lnTo>
                  <a:pt x="190" y="1278"/>
                </a:lnTo>
                <a:lnTo>
                  <a:pt x="193" y="1279"/>
                </a:lnTo>
                <a:lnTo>
                  <a:pt x="200" y="1283"/>
                </a:lnTo>
                <a:lnTo>
                  <a:pt x="202" y="1321"/>
                </a:lnTo>
                <a:lnTo>
                  <a:pt x="202" y="1321"/>
                </a:lnTo>
                <a:lnTo>
                  <a:pt x="194" y="1324"/>
                </a:lnTo>
                <a:lnTo>
                  <a:pt x="188" y="1328"/>
                </a:lnTo>
                <a:lnTo>
                  <a:pt x="181" y="1335"/>
                </a:lnTo>
                <a:lnTo>
                  <a:pt x="181" y="1335"/>
                </a:lnTo>
                <a:lnTo>
                  <a:pt x="177" y="1341"/>
                </a:lnTo>
                <a:lnTo>
                  <a:pt x="177" y="1349"/>
                </a:lnTo>
                <a:lnTo>
                  <a:pt x="177" y="1356"/>
                </a:lnTo>
                <a:lnTo>
                  <a:pt x="178" y="1364"/>
                </a:lnTo>
                <a:lnTo>
                  <a:pt x="178" y="1364"/>
                </a:lnTo>
                <a:lnTo>
                  <a:pt x="181" y="1366"/>
                </a:lnTo>
                <a:lnTo>
                  <a:pt x="185" y="1369"/>
                </a:lnTo>
                <a:lnTo>
                  <a:pt x="194" y="1374"/>
                </a:lnTo>
                <a:lnTo>
                  <a:pt x="205" y="1378"/>
                </a:lnTo>
                <a:lnTo>
                  <a:pt x="215" y="1384"/>
                </a:lnTo>
                <a:lnTo>
                  <a:pt x="215" y="1384"/>
                </a:lnTo>
                <a:lnTo>
                  <a:pt x="227" y="1390"/>
                </a:lnTo>
                <a:lnTo>
                  <a:pt x="235" y="1393"/>
                </a:lnTo>
                <a:lnTo>
                  <a:pt x="248" y="1394"/>
                </a:lnTo>
                <a:lnTo>
                  <a:pt x="248" y="1394"/>
                </a:lnTo>
                <a:lnTo>
                  <a:pt x="266" y="1394"/>
                </a:lnTo>
                <a:lnTo>
                  <a:pt x="276" y="1393"/>
                </a:lnTo>
                <a:lnTo>
                  <a:pt x="283" y="1391"/>
                </a:lnTo>
                <a:lnTo>
                  <a:pt x="287" y="1387"/>
                </a:lnTo>
                <a:lnTo>
                  <a:pt x="287" y="1387"/>
                </a:lnTo>
                <a:lnTo>
                  <a:pt x="289" y="1378"/>
                </a:lnTo>
                <a:lnTo>
                  <a:pt x="292" y="1362"/>
                </a:lnTo>
                <a:lnTo>
                  <a:pt x="293" y="1333"/>
                </a:lnTo>
                <a:lnTo>
                  <a:pt x="293" y="1333"/>
                </a:lnTo>
                <a:lnTo>
                  <a:pt x="295" y="1329"/>
                </a:lnTo>
                <a:lnTo>
                  <a:pt x="295" y="1325"/>
                </a:lnTo>
                <a:lnTo>
                  <a:pt x="299" y="1319"/>
                </a:lnTo>
                <a:lnTo>
                  <a:pt x="300" y="1312"/>
                </a:lnTo>
                <a:lnTo>
                  <a:pt x="300" y="1308"/>
                </a:lnTo>
                <a:lnTo>
                  <a:pt x="299" y="1304"/>
                </a:lnTo>
                <a:lnTo>
                  <a:pt x="299" y="1304"/>
                </a:lnTo>
                <a:lnTo>
                  <a:pt x="297" y="1302"/>
                </a:lnTo>
                <a:lnTo>
                  <a:pt x="295" y="1299"/>
                </a:lnTo>
                <a:lnTo>
                  <a:pt x="291" y="1298"/>
                </a:lnTo>
                <a:lnTo>
                  <a:pt x="288" y="1298"/>
                </a:lnTo>
                <a:lnTo>
                  <a:pt x="288" y="1298"/>
                </a:lnTo>
                <a:lnTo>
                  <a:pt x="288" y="1298"/>
                </a:lnTo>
                <a:lnTo>
                  <a:pt x="289" y="1285"/>
                </a:lnTo>
                <a:lnTo>
                  <a:pt x="289" y="1274"/>
                </a:lnTo>
                <a:lnTo>
                  <a:pt x="289" y="1270"/>
                </a:lnTo>
                <a:lnTo>
                  <a:pt x="289" y="1270"/>
                </a:lnTo>
                <a:lnTo>
                  <a:pt x="289" y="1266"/>
                </a:lnTo>
                <a:lnTo>
                  <a:pt x="291" y="1261"/>
                </a:lnTo>
                <a:lnTo>
                  <a:pt x="291" y="1254"/>
                </a:lnTo>
                <a:lnTo>
                  <a:pt x="291" y="1249"/>
                </a:lnTo>
                <a:lnTo>
                  <a:pt x="291" y="1249"/>
                </a:lnTo>
                <a:lnTo>
                  <a:pt x="285" y="1197"/>
                </a:lnTo>
                <a:lnTo>
                  <a:pt x="285" y="1197"/>
                </a:lnTo>
                <a:lnTo>
                  <a:pt x="292" y="1213"/>
                </a:lnTo>
                <a:lnTo>
                  <a:pt x="296" y="1225"/>
                </a:lnTo>
                <a:lnTo>
                  <a:pt x="297" y="1233"/>
                </a:lnTo>
                <a:lnTo>
                  <a:pt x="297" y="1233"/>
                </a:lnTo>
                <a:lnTo>
                  <a:pt x="296" y="1244"/>
                </a:lnTo>
                <a:lnTo>
                  <a:pt x="296" y="1250"/>
                </a:lnTo>
                <a:lnTo>
                  <a:pt x="296" y="1255"/>
                </a:lnTo>
                <a:lnTo>
                  <a:pt x="296" y="1255"/>
                </a:lnTo>
                <a:lnTo>
                  <a:pt x="299" y="1261"/>
                </a:lnTo>
                <a:lnTo>
                  <a:pt x="299" y="1265"/>
                </a:lnTo>
                <a:lnTo>
                  <a:pt x="299" y="1265"/>
                </a:lnTo>
                <a:lnTo>
                  <a:pt x="296" y="1271"/>
                </a:lnTo>
                <a:lnTo>
                  <a:pt x="296" y="1277"/>
                </a:lnTo>
                <a:lnTo>
                  <a:pt x="297" y="1285"/>
                </a:lnTo>
                <a:lnTo>
                  <a:pt x="297" y="1285"/>
                </a:lnTo>
                <a:lnTo>
                  <a:pt x="299" y="1287"/>
                </a:lnTo>
                <a:lnTo>
                  <a:pt x="301" y="1290"/>
                </a:lnTo>
                <a:lnTo>
                  <a:pt x="308" y="1294"/>
                </a:lnTo>
                <a:lnTo>
                  <a:pt x="313" y="1299"/>
                </a:lnTo>
                <a:lnTo>
                  <a:pt x="316" y="1303"/>
                </a:lnTo>
                <a:lnTo>
                  <a:pt x="318" y="1308"/>
                </a:lnTo>
                <a:lnTo>
                  <a:pt x="318" y="1308"/>
                </a:lnTo>
                <a:lnTo>
                  <a:pt x="320" y="1315"/>
                </a:lnTo>
                <a:lnTo>
                  <a:pt x="320" y="1320"/>
                </a:lnTo>
                <a:lnTo>
                  <a:pt x="321" y="1329"/>
                </a:lnTo>
                <a:lnTo>
                  <a:pt x="321" y="1333"/>
                </a:lnTo>
                <a:lnTo>
                  <a:pt x="324" y="1337"/>
                </a:lnTo>
                <a:lnTo>
                  <a:pt x="328" y="1340"/>
                </a:lnTo>
                <a:lnTo>
                  <a:pt x="333" y="1341"/>
                </a:lnTo>
                <a:lnTo>
                  <a:pt x="333" y="1341"/>
                </a:lnTo>
                <a:lnTo>
                  <a:pt x="350" y="1345"/>
                </a:lnTo>
                <a:lnTo>
                  <a:pt x="366" y="1347"/>
                </a:lnTo>
                <a:lnTo>
                  <a:pt x="374" y="1347"/>
                </a:lnTo>
                <a:lnTo>
                  <a:pt x="380" y="1347"/>
                </a:lnTo>
                <a:lnTo>
                  <a:pt x="386" y="1345"/>
                </a:lnTo>
                <a:lnTo>
                  <a:pt x="388" y="1343"/>
                </a:lnTo>
                <a:lnTo>
                  <a:pt x="388" y="1343"/>
                </a:lnTo>
                <a:lnTo>
                  <a:pt x="392" y="1336"/>
                </a:lnTo>
                <a:lnTo>
                  <a:pt x="394" y="1328"/>
                </a:lnTo>
                <a:lnTo>
                  <a:pt x="395" y="1321"/>
                </a:lnTo>
                <a:lnTo>
                  <a:pt x="392" y="1316"/>
                </a:lnTo>
                <a:lnTo>
                  <a:pt x="392" y="1316"/>
                </a:lnTo>
                <a:lnTo>
                  <a:pt x="384" y="1298"/>
                </a:lnTo>
                <a:lnTo>
                  <a:pt x="378" y="1281"/>
                </a:lnTo>
                <a:lnTo>
                  <a:pt x="378" y="1281"/>
                </a:lnTo>
                <a:lnTo>
                  <a:pt x="372" y="1271"/>
                </a:lnTo>
                <a:lnTo>
                  <a:pt x="370" y="1263"/>
                </a:lnTo>
                <a:lnTo>
                  <a:pt x="369" y="1254"/>
                </a:lnTo>
                <a:lnTo>
                  <a:pt x="369" y="1254"/>
                </a:lnTo>
                <a:lnTo>
                  <a:pt x="369" y="1245"/>
                </a:lnTo>
                <a:lnTo>
                  <a:pt x="370" y="1234"/>
                </a:lnTo>
                <a:lnTo>
                  <a:pt x="371" y="1225"/>
                </a:lnTo>
                <a:lnTo>
                  <a:pt x="371" y="1217"/>
                </a:lnTo>
                <a:lnTo>
                  <a:pt x="371" y="1217"/>
                </a:lnTo>
                <a:lnTo>
                  <a:pt x="371" y="1211"/>
                </a:lnTo>
                <a:lnTo>
                  <a:pt x="372" y="1205"/>
                </a:lnTo>
                <a:lnTo>
                  <a:pt x="372" y="1201"/>
                </a:lnTo>
                <a:lnTo>
                  <a:pt x="372" y="1200"/>
                </a:lnTo>
                <a:lnTo>
                  <a:pt x="372" y="1200"/>
                </a:lnTo>
                <a:lnTo>
                  <a:pt x="372" y="1192"/>
                </a:lnTo>
                <a:lnTo>
                  <a:pt x="376" y="1178"/>
                </a:lnTo>
                <a:lnTo>
                  <a:pt x="380" y="1156"/>
                </a:lnTo>
                <a:lnTo>
                  <a:pt x="375" y="1067"/>
                </a:lnTo>
                <a:lnTo>
                  <a:pt x="366" y="965"/>
                </a:lnTo>
                <a:lnTo>
                  <a:pt x="366" y="965"/>
                </a:lnTo>
                <a:lnTo>
                  <a:pt x="374" y="891"/>
                </a:lnTo>
                <a:lnTo>
                  <a:pt x="374" y="891"/>
                </a:lnTo>
                <a:lnTo>
                  <a:pt x="376" y="861"/>
                </a:lnTo>
                <a:lnTo>
                  <a:pt x="378" y="837"/>
                </a:lnTo>
                <a:lnTo>
                  <a:pt x="378" y="837"/>
                </a:lnTo>
                <a:lnTo>
                  <a:pt x="383" y="776"/>
                </a:lnTo>
                <a:lnTo>
                  <a:pt x="388" y="718"/>
                </a:lnTo>
                <a:lnTo>
                  <a:pt x="394" y="650"/>
                </a:lnTo>
                <a:lnTo>
                  <a:pt x="394" y="650"/>
                </a:lnTo>
                <a:lnTo>
                  <a:pt x="399" y="652"/>
                </a:lnTo>
                <a:lnTo>
                  <a:pt x="404" y="654"/>
                </a:lnTo>
                <a:lnTo>
                  <a:pt x="408" y="654"/>
                </a:lnTo>
                <a:lnTo>
                  <a:pt x="408" y="654"/>
                </a:lnTo>
                <a:lnTo>
                  <a:pt x="413" y="648"/>
                </a:lnTo>
                <a:lnTo>
                  <a:pt x="417" y="643"/>
                </a:lnTo>
                <a:lnTo>
                  <a:pt x="425" y="689"/>
                </a:lnTo>
                <a:lnTo>
                  <a:pt x="425" y="689"/>
                </a:lnTo>
                <a:lnTo>
                  <a:pt x="417" y="704"/>
                </a:lnTo>
                <a:lnTo>
                  <a:pt x="412" y="716"/>
                </a:lnTo>
                <a:lnTo>
                  <a:pt x="411" y="721"/>
                </a:lnTo>
                <a:lnTo>
                  <a:pt x="411" y="726"/>
                </a:lnTo>
                <a:lnTo>
                  <a:pt x="411" y="726"/>
                </a:lnTo>
                <a:lnTo>
                  <a:pt x="412" y="735"/>
                </a:lnTo>
                <a:lnTo>
                  <a:pt x="412" y="745"/>
                </a:lnTo>
                <a:lnTo>
                  <a:pt x="412" y="755"/>
                </a:lnTo>
                <a:lnTo>
                  <a:pt x="412" y="755"/>
                </a:lnTo>
                <a:lnTo>
                  <a:pt x="409" y="767"/>
                </a:lnTo>
                <a:lnTo>
                  <a:pt x="408" y="776"/>
                </a:lnTo>
                <a:lnTo>
                  <a:pt x="409" y="780"/>
                </a:lnTo>
                <a:lnTo>
                  <a:pt x="409" y="784"/>
                </a:lnTo>
                <a:lnTo>
                  <a:pt x="409" y="784"/>
                </a:lnTo>
                <a:lnTo>
                  <a:pt x="413" y="788"/>
                </a:lnTo>
                <a:lnTo>
                  <a:pt x="417" y="791"/>
                </a:lnTo>
                <a:lnTo>
                  <a:pt x="421" y="791"/>
                </a:lnTo>
                <a:lnTo>
                  <a:pt x="424" y="791"/>
                </a:lnTo>
                <a:lnTo>
                  <a:pt x="424" y="791"/>
                </a:lnTo>
                <a:lnTo>
                  <a:pt x="427" y="788"/>
                </a:lnTo>
                <a:lnTo>
                  <a:pt x="427" y="788"/>
                </a:lnTo>
                <a:lnTo>
                  <a:pt x="427" y="803"/>
                </a:lnTo>
                <a:lnTo>
                  <a:pt x="428" y="812"/>
                </a:lnTo>
                <a:lnTo>
                  <a:pt x="429" y="816"/>
                </a:lnTo>
                <a:lnTo>
                  <a:pt x="431" y="817"/>
                </a:lnTo>
                <a:lnTo>
                  <a:pt x="431" y="817"/>
                </a:lnTo>
                <a:lnTo>
                  <a:pt x="434" y="817"/>
                </a:lnTo>
                <a:lnTo>
                  <a:pt x="437" y="816"/>
                </a:lnTo>
                <a:lnTo>
                  <a:pt x="440" y="812"/>
                </a:lnTo>
                <a:lnTo>
                  <a:pt x="440" y="812"/>
                </a:lnTo>
                <a:close/>
                <a:moveTo>
                  <a:pt x="262" y="844"/>
                </a:moveTo>
                <a:lnTo>
                  <a:pt x="262" y="844"/>
                </a:lnTo>
                <a:lnTo>
                  <a:pt x="272" y="899"/>
                </a:lnTo>
                <a:lnTo>
                  <a:pt x="272" y="899"/>
                </a:lnTo>
                <a:lnTo>
                  <a:pt x="273" y="927"/>
                </a:lnTo>
                <a:lnTo>
                  <a:pt x="273" y="944"/>
                </a:lnTo>
                <a:lnTo>
                  <a:pt x="273" y="953"/>
                </a:lnTo>
                <a:lnTo>
                  <a:pt x="273" y="953"/>
                </a:lnTo>
                <a:lnTo>
                  <a:pt x="273" y="976"/>
                </a:lnTo>
                <a:lnTo>
                  <a:pt x="273" y="1019"/>
                </a:lnTo>
                <a:lnTo>
                  <a:pt x="271" y="1084"/>
                </a:lnTo>
                <a:lnTo>
                  <a:pt x="271" y="1084"/>
                </a:lnTo>
                <a:lnTo>
                  <a:pt x="267" y="1026"/>
                </a:lnTo>
                <a:lnTo>
                  <a:pt x="266" y="985"/>
                </a:lnTo>
                <a:lnTo>
                  <a:pt x="264" y="965"/>
                </a:lnTo>
                <a:lnTo>
                  <a:pt x="264" y="965"/>
                </a:lnTo>
                <a:lnTo>
                  <a:pt x="264" y="957"/>
                </a:lnTo>
                <a:lnTo>
                  <a:pt x="264" y="945"/>
                </a:lnTo>
                <a:lnTo>
                  <a:pt x="263" y="932"/>
                </a:lnTo>
                <a:lnTo>
                  <a:pt x="262" y="922"/>
                </a:lnTo>
                <a:lnTo>
                  <a:pt x="262" y="922"/>
                </a:lnTo>
                <a:lnTo>
                  <a:pt x="262" y="844"/>
                </a:lnTo>
                <a:lnTo>
                  <a:pt x="262" y="8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6"/>
          <p:cNvSpPr>
            <a:spLocks/>
          </p:cNvSpPr>
          <p:nvPr/>
        </p:nvSpPr>
        <p:spPr bwMode="auto">
          <a:xfrm>
            <a:off x="2577125" y="2708918"/>
            <a:ext cx="787224" cy="1707355"/>
          </a:xfrm>
          <a:custGeom>
            <a:avLst/>
            <a:gdLst>
              <a:gd name="T0" fmla="*/ 279 w 385"/>
              <a:gd name="T1" fmla="*/ 18 h 835"/>
              <a:gd name="T2" fmla="*/ 258 w 385"/>
              <a:gd name="T3" fmla="*/ 54 h 835"/>
              <a:gd name="T4" fmla="*/ 258 w 385"/>
              <a:gd name="T5" fmla="*/ 74 h 835"/>
              <a:gd name="T6" fmla="*/ 268 w 385"/>
              <a:gd name="T7" fmla="*/ 89 h 835"/>
              <a:gd name="T8" fmla="*/ 263 w 385"/>
              <a:gd name="T9" fmla="*/ 105 h 835"/>
              <a:gd name="T10" fmla="*/ 192 w 385"/>
              <a:gd name="T11" fmla="*/ 159 h 835"/>
              <a:gd name="T12" fmla="*/ 139 w 385"/>
              <a:gd name="T13" fmla="*/ 238 h 835"/>
              <a:gd name="T14" fmla="*/ 129 w 385"/>
              <a:gd name="T15" fmla="*/ 268 h 835"/>
              <a:gd name="T16" fmla="*/ 114 w 385"/>
              <a:gd name="T17" fmla="*/ 288 h 835"/>
              <a:gd name="T18" fmla="*/ 104 w 385"/>
              <a:gd name="T19" fmla="*/ 338 h 835"/>
              <a:gd name="T20" fmla="*/ 3 w 385"/>
              <a:gd name="T21" fmla="*/ 438 h 835"/>
              <a:gd name="T22" fmla="*/ 8 w 385"/>
              <a:gd name="T23" fmla="*/ 498 h 835"/>
              <a:gd name="T24" fmla="*/ 32 w 385"/>
              <a:gd name="T25" fmla="*/ 504 h 835"/>
              <a:gd name="T26" fmla="*/ 54 w 385"/>
              <a:gd name="T27" fmla="*/ 492 h 835"/>
              <a:gd name="T28" fmla="*/ 65 w 385"/>
              <a:gd name="T29" fmla="*/ 503 h 835"/>
              <a:gd name="T30" fmla="*/ 53 w 385"/>
              <a:gd name="T31" fmla="*/ 545 h 835"/>
              <a:gd name="T32" fmla="*/ 23 w 385"/>
              <a:gd name="T33" fmla="*/ 726 h 835"/>
              <a:gd name="T34" fmla="*/ 46 w 385"/>
              <a:gd name="T35" fmla="*/ 740 h 835"/>
              <a:gd name="T36" fmla="*/ 77 w 385"/>
              <a:gd name="T37" fmla="*/ 735 h 835"/>
              <a:gd name="T38" fmla="*/ 105 w 385"/>
              <a:gd name="T39" fmla="*/ 726 h 835"/>
              <a:gd name="T40" fmla="*/ 129 w 385"/>
              <a:gd name="T41" fmla="*/ 631 h 835"/>
              <a:gd name="T42" fmla="*/ 129 w 385"/>
              <a:gd name="T43" fmla="*/ 676 h 835"/>
              <a:gd name="T44" fmla="*/ 129 w 385"/>
              <a:gd name="T45" fmla="*/ 790 h 835"/>
              <a:gd name="T46" fmla="*/ 114 w 385"/>
              <a:gd name="T47" fmla="*/ 807 h 835"/>
              <a:gd name="T48" fmla="*/ 134 w 385"/>
              <a:gd name="T49" fmla="*/ 815 h 835"/>
              <a:gd name="T50" fmla="*/ 144 w 385"/>
              <a:gd name="T51" fmla="*/ 823 h 835"/>
              <a:gd name="T52" fmla="*/ 176 w 385"/>
              <a:gd name="T53" fmla="*/ 823 h 835"/>
              <a:gd name="T54" fmla="*/ 178 w 385"/>
              <a:gd name="T55" fmla="*/ 780 h 835"/>
              <a:gd name="T56" fmla="*/ 178 w 385"/>
              <a:gd name="T57" fmla="*/ 720 h 835"/>
              <a:gd name="T58" fmla="*/ 182 w 385"/>
              <a:gd name="T59" fmla="*/ 688 h 835"/>
              <a:gd name="T60" fmla="*/ 197 w 385"/>
              <a:gd name="T61" fmla="*/ 625 h 835"/>
              <a:gd name="T62" fmla="*/ 206 w 385"/>
              <a:gd name="T63" fmla="*/ 596 h 835"/>
              <a:gd name="T64" fmla="*/ 213 w 385"/>
              <a:gd name="T65" fmla="*/ 576 h 835"/>
              <a:gd name="T66" fmla="*/ 233 w 385"/>
              <a:gd name="T67" fmla="*/ 521 h 835"/>
              <a:gd name="T68" fmla="*/ 243 w 385"/>
              <a:gd name="T69" fmla="*/ 656 h 835"/>
              <a:gd name="T70" fmla="*/ 233 w 385"/>
              <a:gd name="T71" fmla="*/ 748 h 835"/>
              <a:gd name="T72" fmla="*/ 233 w 385"/>
              <a:gd name="T73" fmla="*/ 782 h 835"/>
              <a:gd name="T74" fmla="*/ 227 w 385"/>
              <a:gd name="T75" fmla="*/ 808 h 835"/>
              <a:gd name="T76" fmla="*/ 224 w 385"/>
              <a:gd name="T77" fmla="*/ 823 h 835"/>
              <a:gd name="T78" fmla="*/ 248 w 385"/>
              <a:gd name="T79" fmla="*/ 835 h 835"/>
              <a:gd name="T80" fmla="*/ 282 w 385"/>
              <a:gd name="T81" fmla="*/ 800 h 835"/>
              <a:gd name="T82" fmla="*/ 296 w 385"/>
              <a:gd name="T83" fmla="*/ 760 h 835"/>
              <a:gd name="T84" fmla="*/ 304 w 385"/>
              <a:gd name="T85" fmla="*/ 710 h 835"/>
              <a:gd name="T86" fmla="*/ 328 w 385"/>
              <a:gd name="T87" fmla="*/ 498 h 835"/>
              <a:gd name="T88" fmla="*/ 346 w 385"/>
              <a:gd name="T89" fmla="*/ 454 h 835"/>
              <a:gd name="T90" fmla="*/ 362 w 385"/>
              <a:gd name="T91" fmla="*/ 447 h 835"/>
              <a:gd name="T92" fmla="*/ 352 w 385"/>
              <a:gd name="T93" fmla="*/ 402 h 835"/>
              <a:gd name="T94" fmla="*/ 342 w 385"/>
              <a:gd name="T95" fmla="*/ 313 h 835"/>
              <a:gd name="T96" fmla="*/ 371 w 385"/>
              <a:gd name="T97" fmla="*/ 273 h 835"/>
              <a:gd name="T98" fmla="*/ 382 w 385"/>
              <a:gd name="T99" fmla="*/ 258 h 835"/>
              <a:gd name="T100" fmla="*/ 382 w 385"/>
              <a:gd name="T101" fmla="*/ 180 h 835"/>
              <a:gd name="T102" fmla="*/ 369 w 385"/>
              <a:gd name="T103" fmla="*/ 156 h 835"/>
              <a:gd name="T104" fmla="*/ 318 w 385"/>
              <a:gd name="T105" fmla="*/ 94 h 835"/>
              <a:gd name="T106" fmla="*/ 342 w 385"/>
              <a:gd name="T107" fmla="*/ 64 h 835"/>
              <a:gd name="T108" fmla="*/ 347 w 385"/>
              <a:gd name="T109" fmla="*/ 15 h 835"/>
              <a:gd name="T110" fmla="*/ 318 w 385"/>
              <a:gd name="T111" fmla="*/ 5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5" h="835">
                <a:moveTo>
                  <a:pt x="293" y="5"/>
                </a:moveTo>
                <a:lnTo>
                  <a:pt x="278" y="10"/>
                </a:lnTo>
                <a:lnTo>
                  <a:pt x="278" y="10"/>
                </a:lnTo>
                <a:lnTo>
                  <a:pt x="279" y="15"/>
                </a:lnTo>
                <a:lnTo>
                  <a:pt x="279" y="18"/>
                </a:lnTo>
                <a:lnTo>
                  <a:pt x="278" y="20"/>
                </a:lnTo>
                <a:lnTo>
                  <a:pt x="278" y="20"/>
                </a:lnTo>
                <a:lnTo>
                  <a:pt x="269" y="25"/>
                </a:lnTo>
                <a:lnTo>
                  <a:pt x="263" y="29"/>
                </a:lnTo>
                <a:lnTo>
                  <a:pt x="258" y="54"/>
                </a:lnTo>
                <a:lnTo>
                  <a:pt x="258" y="54"/>
                </a:lnTo>
                <a:lnTo>
                  <a:pt x="257" y="64"/>
                </a:lnTo>
                <a:lnTo>
                  <a:pt x="257" y="70"/>
                </a:lnTo>
                <a:lnTo>
                  <a:pt x="257" y="73"/>
                </a:lnTo>
                <a:lnTo>
                  <a:pt x="258" y="74"/>
                </a:lnTo>
                <a:lnTo>
                  <a:pt x="258" y="74"/>
                </a:lnTo>
                <a:lnTo>
                  <a:pt x="260" y="77"/>
                </a:lnTo>
                <a:lnTo>
                  <a:pt x="264" y="82"/>
                </a:lnTo>
                <a:lnTo>
                  <a:pt x="268" y="89"/>
                </a:lnTo>
                <a:lnTo>
                  <a:pt x="268" y="89"/>
                </a:lnTo>
                <a:lnTo>
                  <a:pt x="268" y="93"/>
                </a:lnTo>
                <a:lnTo>
                  <a:pt x="268" y="99"/>
                </a:lnTo>
                <a:lnTo>
                  <a:pt x="268" y="99"/>
                </a:lnTo>
                <a:lnTo>
                  <a:pt x="265" y="103"/>
                </a:lnTo>
                <a:lnTo>
                  <a:pt x="263" y="105"/>
                </a:lnTo>
                <a:lnTo>
                  <a:pt x="258" y="109"/>
                </a:lnTo>
                <a:lnTo>
                  <a:pt x="243" y="119"/>
                </a:lnTo>
                <a:lnTo>
                  <a:pt x="213" y="124"/>
                </a:lnTo>
                <a:lnTo>
                  <a:pt x="213" y="124"/>
                </a:lnTo>
                <a:lnTo>
                  <a:pt x="192" y="159"/>
                </a:lnTo>
                <a:lnTo>
                  <a:pt x="169" y="198"/>
                </a:lnTo>
                <a:lnTo>
                  <a:pt x="169" y="198"/>
                </a:lnTo>
                <a:lnTo>
                  <a:pt x="154" y="217"/>
                </a:lnTo>
                <a:lnTo>
                  <a:pt x="144" y="230"/>
                </a:lnTo>
                <a:lnTo>
                  <a:pt x="139" y="238"/>
                </a:lnTo>
                <a:lnTo>
                  <a:pt x="139" y="238"/>
                </a:lnTo>
                <a:lnTo>
                  <a:pt x="133" y="254"/>
                </a:lnTo>
                <a:lnTo>
                  <a:pt x="130" y="262"/>
                </a:lnTo>
                <a:lnTo>
                  <a:pt x="129" y="268"/>
                </a:lnTo>
                <a:lnTo>
                  <a:pt x="129" y="268"/>
                </a:lnTo>
                <a:lnTo>
                  <a:pt x="129" y="271"/>
                </a:lnTo>
                <a:lnTo>
                  <a:pt x="126" y="273"/>
                </a:lnTo>
                <a:lnTo>
                  <a:pt x="121" y="279"/>
                </a:lnTo>
                <a:lnTo>
                  <a:pt x="114" y="288"/>
                </a:lnTo>
                <a:lnTo>
                  <a:pt x="114" y="288"/>
                </a:lnTo>
                <a:lnTo>
                  <a:pt x="114" y="297"/>
                </a:lnTo>
                <a:lnTo>
                  <a:pt x="114" y="308"/>
                </a:lnTo>
                <a:lnTo>
                  <a:pt x="114" y="308"/>
                </a:lnTo>
                <a:lnTo>
                  <a:pt x="109" y="324"/>
                </a:lnTo>
                <a:lnTo>
                  <a:pt x="104" y="338"/>
                </a:lnTo>
                <a:lnTo>
                  <a:pt x="94" y="348"/>
                </a:lnTo>
                <a:lnTo>
                  <a:pt x="79" y="353"/>
                </a:lnTo>
                <a:lnTo>
                  <a:pt x="5" y="427"/>
                </a:lnTo>
                <a:lnTo>
                  <a:pt x="5" y="427"/>
                </a:lnTo>
                <a:lnTo>
                  <a:pt x="3" y="438"/>
                </a:lnTo>
                <a:lnTo>
                  <a:pt x="0" y="462"/>
                </a:lnTo>
                <a:lnTo>
                  <a:pt x="0" y="462"/>
                </a:lnTo>
                <a:lnTo>
                  <a:pt x="0" y="469"/>
                </a:lnTo>
                <a:lnTo>
                  <a:pt x="1" y="478"/>
                </a:lnTo>
                <a:lnTo>
                  <a:pt x="8" y="498"/>
                </a:lnTo>
                <a:lnTo>
                  <a:pt x="16" y="514"/>
                </a:lnTo>
                <a:lnTo>
                  <a:pt x="19" y="521"/>
                </a:lnTo>
                <a:lnTo>
                  <a:pt x="19" y="521"/>
                </a:lnTo>
                <a:lnTo>
                  <a:pt x="23" y="517"/>
                </a:lnTo>
                <a:lnTo>
                  <a:pt x="32" y="504"/>
                </a:lnTo>
                <a:lnTo>
                  <a:pt x="38" y="498"/>
                </a:lnTo>
                <a:lnTo>
                  <a:pt x="43" y="494"/>
                </a:lnTo>
                <a:lnTo>
                  <a:pt x="49" y="492"/>
                </a:lnTo>
                <a:lnTo>
                  <a:pt x="52" y="490"/>
                </a:lnTo>
                <a:lnTo>
                  <a:pt x="54" y="492"/>
                </a:lnTo>
                <a:lnTo>
                  <a:pt x="54" y="492"/>
                </a:lnTo>
                <a:lnTo>
                  <a:pt x="58" y="494"/>
                </a:lnTo>
                <a:lnTo>
                  <a:pt x="62" y="497"/>
                </a:lnTo>
                <a:lnTo>
                  <a:pt x="64" y="500"/>
                </a:lnTo>
                <a:lnTo>
                  <a:pt x="65" y="503"/>
                </a:lnTo>
                <a:lnTo>
                  <a:pt x="65" y="508"/>
                </a:lnTo>
                <a:lnTo>
                  <a:pt x="64" y="512"/>
                </a:lnTo>
                <a:lnTo>
                  <a:pt x="64" y="512"/>
                </a:lnTo>
                <a:lnTo>
                  <a:pt x="60" y="521"/>
                </a:lnTo>
                <a:lnTo>
                  <a:pt x="53" y="545"/>
                </a:lnTo>
                <a:lnTo>
                  <a:pt x="31" y="617"/>
                </a:lnTo>
                <a:lnTo>
                  <a:pt x="0" y="720"/>
                </a:lnTo>
                <a:lnTo>
                  <a:pt x="0" y="720"/>
                </a:lnTo>
                <a:lnTo>
                  <a:pt x="13" y="724"/>
                </a:lnTo>
                <a:lnTo>
                  <a:pt x="23" y="726"/>
                </a:lnTo>
                <a:lnTo>
                  <a:pt x="29" y="730"/>
                </a:lnTo>
                <a:lnTo>
                  <a:pt x="29" y="730"/>
                </a:lnTo>
                <a:lnTo>
                  <a:pt x="33" y="734"/>
                </a:lnTo>
                <a:lnTo>
                  <a:pt x="39" y="738"/>
                </a:lnTo>
                <a:lnTo>
                  <a:pt x="46" y="740"/>
                </a:lnTo>
                <a:lnTo>
                  <a:pt x="51" y="741"/>
                </a:lnTo>
                <a:lnTo>
                  <a:pt x="54" y="740"/>
                </a:lnTo>
                <a:lnTo>
                  <a:pt x="54" y="740"/>
                </a:lnTo>
                <a:lnTo>
                  <a:pt x="64" y="738"/>
                </a:lnTo>
                <a:lnTo>
                  <a:pt x="77" y="735"/>
                </a:lnTo>
                <a:lnTo>
                  <a:pt x="88" y="733"/>
                </a:lnTo>
                <a:lnTo>
                  <a:pt x="94" y="730"/>
                </a:lnTo>
                <a:lnTo>
                  <a:pt x="94" y="730"/>
                </a:lnTo>
                <a:lnTo>
                  <a:pt x="99" y="728"/>
                </a:lnTo>
                <a:lnTo>
                  <a:pt x="105" y="726"/>
                </a:lnTo>
                <a:lnTo>
                  <a:pt x="114" y="725"/>
                </a:lnTo>
                <a:lnTo>
                  <a:pt x="114" y="596"/>
                </a:lnTo>
                <a:lnTo>
                  <a:pt x="114" y="596"/>
                </a:lnTo>
                <a:lnTo>
                  <a:pt x="120" y="611"/>
                </a:lnTo>
                <a:lnTo>
                  <a:pt x="129" y="631"/>
                </a:lnTo>
                <a:lnTo>
                  <a:pt x="129" y="631"/>
                </a:lnTo>
                <a:lnTo>
                  <a:pt x="130" y="641"/>
                </a:lnTo>
                <a:lnTo>
                  <a:pt x="130" y="654"/>
                </a:lnTo>
                <a:lnTo>
                  <a:pt x="129" y="676"/>
                </a:lnTo>
                <a:lnTo>
                  <a:pt x="129" y="676"/>
                </a:lnTo>
                <a:lnTo>
                  <a:pt x="124" y="720"/>
                </a:lnTo>
                <a:lnTo>
                  <a:pt x="124" y="775"/>
                </a:lnTo>
                <a:lnTo>
                  <a:pt x="129" y="780"/>
                </a:lnTo>
                <a:lnTo>
                  <a:pt x="129" y="790"/>
                </a:lnTo>
                <a:lnTo>
                  <a:pt x="129" y="790"/>
                </a:lnTo>
                <a:lnTo>
                  <a:pt x="123" y="795"/>
                </a:lnTo>
                <a:lnTo>
                  <a:pt x="118" y="799"/>
                </a:lnTo>
                <a:lnTo>
                  <a:pt x="114" y="805"/>
                </a:lnTo>
                <a:lnTo>
                  <a:pt x="114" y="805"/>
                </a:lnTo>
                <a:lnTo>
                  <a:pt x="114" y="807"/>
                </a:lnTo>
                <a:lnTo>
                  <a:pt x="115" y="810"/>
                </a:lnTo>
                <a:lnTo>
                  <a:pt x="119" y="811"/>
                </a:lnTo>
                <a:lnTo>
                  <a:pt x="123" y="812"/>
                </a:lnTo>
                <a:lnTo>
                  <a:pt x="130" y="815"/>
                </a:lnTo>
                <a:lnTo>
                  <a:pt x="134" y="815"/>
                </a:lnTo>
                <a:lnTo>
                  <a:pt x="134" y="815"/>
                </a:lnTo>
                <a:lnTo>
                  <a:pt x="134" y="816"/>
                </a:lnTo>
                <a:lnTo>
                  <a:pt x="135" y="818"/>
                </a:lnTo>
                <a:lnTo>
                  <a:pt x="140" y="822"/>
                </a:lnTo>
                <a:lnTo>
                  <a:pt x="144" y="823"/>
                </a:lnTo>
                <a:lnTo>
                  <a:pt x="149" y="825"/>
                </a:lnTo>
                <a:lnTo>
                  <a:pt x="149" y="825"/>
                </a:lnTo>
                <a:lnTo>
                  <a:pt x="160" y="826"/>
                </a:lnTo>
                <a:lnTo>
                  <a:pt x="170" y="825"/>
                </a:lnTo>
                <a:lnTo>
                  <a:pt x="176" y="823"/>
                </a:lnTo>
                <a:lnTo>
                  <a:pt x="178" y="821"/>
                </a:lnTo>
                <a:lnTo>
                  <a:pt x="178" y="820"/>
                </a:lnTo>
                <a:lnTo>
                  <a:pt x="178" y="820"/>
                </a:lnTo>
                <a:lnTo>
                  <a:pt x="178" y="797"/>
                </a:lnTo>
                <a:lnTo>
                  <a:pt x="178" y="780"/>
                </a:lnTo>
                <a:lnTo>
                  <a:pt x="178" y="780"/>
                </a:lnTo>
                <a:lnTo>
                  <a:pt x="181" y="756"/>
                </a:lnTo>
                <a:lnTo>
                  <a:pt x="181" y="736"/>
                </a:lnTo>
                <a:lnTo>
                  <a:pt x="180" y="728"/>
                </a:lnTo>
                <a:lnTo>
                  <a:pt x="178" y="720"/>
                </a:lnTo>
                <a:lnTo>
                  <a:pt x="178" y="720"/>
                </a:lnTo>
                <a:lnTo>
                  <a:pt x="176" y="710"/>
                </a:lnTo>
                <a:lnTo>
                  <a:pt x="177" y="705"/>
                </a:lnTo>
                <a:lnTo>
                  <a:pt x="177" y="700"/>
                </a:lnTo>
                <a:lnTo>
                  <a:pt x="182" y="688"/>
                </a:lnTo>
                <a:lnTo>
                  <a:pt x="188" y="671"/>
                </a:lnTo>
                <a:lnTo>
                  <a:pt x="188" y="671"/>
                </a:lnTo>
                <a:lnTo>
                  <a:pt x="192" y="659"/>
                </a:lnTo>
                <a:lnTo>
                  <a:pt x="195" y="648"/>
                </a:lnTo>
                <a:lnTo>
                  <a:pt x="197" y="625"/>
                </a:lnTo>
                <a:lnTo>
                  <a:pt x="198" y="608"/>
                </a:lnTo>
                <a:lnTo>
                  <a:pt x="198" y="601"/>
                </a:lnTo>
                <a:lnTo>
                  <a:pt x="198" y="601"/>
                </a:lnTo>
                <a:lnTo>
                  <a:pt x="201" y="600"/>
                </a:lnTo>
                <a:lnTo>
                  <a:pt x="206" y="596"/>
                </a:lnTo>
                <a:lnTo>
                  <a:pt x="208" y="592"/>
                </a:lnTo>
                <a:lnTo>
                  <a:pt x="211" y="589"/>
                </a:lnTo>
                <a:lnTo>
                  <a:pt x="212" y="582"/>
                </a:lnTo>
                <a:lnTo>
                  <a:pt x="213" y="576"/>
                </a:lnTo>
                <a:lnTo>
                  <a:pt x="213" y="576"/>
                </a:lnTo>
                <a:lnTo>
                  <a:pt x="214" y="560"/>
                </a:lnTo>
                <a:lnTo>
                  <a:pt x="218" y="541"/>
                </a:lnTo>
                <a:lnTo>
                  <a:pt x="223" y="521"/>
                </a:lnTo>
                <a:lnTo>
                  <a:pt x="233" y="521"/>
                </a:lnTo>
                <a:lnTo>
                  <a:pt x="233" y="521"/>
                </a:lnTo>
                <a:lnTo>
                  <a:pt x="239" y="587"/>
                </a:lnTo>
                <a:lnTo>
                  <a:pt x="242" y="633"/>
                </a:lnTo>
                <a:lnTo>
                  <a:pt x="243" y="648"/>
                </a:lnTo>
                <a:lnTo>
                  <a:pt x="243" y="656"/>
                </a:lnTo>
                <a:lnTo>
                  <a:pt x="243" y="656"/>
                </a:lnTo>
                <a:lnTo>
                  <a:pt x="241" y="669"/>
                </a:lnTo>
                <a:lnTo>
                  <a:pt x="237" y="697"/>
                </a:lnTo>
                <a:lnTo>
                  <a:pt x="233" y="735"/>
                </a:lnTo>
                <a:lnTo>
                  <a:pt x="233" y="735"/>
                </a:lnTo>
                <a:lnTo>
                  <a:pt x="233" y="748"/>
                </a:lnTo>
                <a:lnTo>
                  <a:pt x="233" y="758"/>
                </a:lnTo>
                <a:lnTo>
                  <a:pt x="233" y="765"/>
                </a:lnTo>
                <a:lnTo>
                  <a:pt x="233" y="765"/>
                </a:lnTo>
                <a:lnTo>
                  <a:pt x="233" y="772"/>
                </a:lnTo>
                <a:lnTo>
                  <a:pt x="233" y="782"/>
                </a:lnTo>
                <a:lnTo>
                  <a:pt x="233" y="795"/>
                </a:lnTo>
                <a:lnTo>
                  <a:pt x="233" y="805"/>
                </a:lnTo>
                <a:lnTo>
                  <a:pt x="233" y="805"/>
                </a:lnTo>
                <a:lnTo>
                  <a:pt x="232" y="806"/>
                </a:lnTo>
                <a:lnTo>
                  <a:pt x="227" y="808"/>
                </a:lnTo>
                <a:lnTo>
                  <a:pt x="224" y="813"/>
                </a:lnTo>
                <a:lnTo>
                  <a:pt x="223" y="816"/>
                </a:lnTo>
                <a:lnTo>
                  <a:pt x="223" y="820"/>
                </a:lnTo>
                <a:lnTo>
                  <a:pt x="223" y="820"/>
                </a:lnTo>
                <a:lnTo>
                  <a:pt x="224" y="823"/>
                </a:lnTo>
                <a:lnTo>
                  <a:pt x="227" y="826"/>
                </a:lnTo>
                <a:lnTo>
                  <a:pt x="234" y="831"/>
                </a:lnTo>
                <a:lnTo>
                  <a:pt x="243" y="833"/>
                </a:lnTo>
                <a:lnTo>
                  <a:pt x="248" y="835"/>
                </a:lnTo>
                <a:lnTo>
                  <a:pt x="248" y="835"/>
                </a:lnTo>
                <a:lnTo>
                  <a:pt x="262" y="835"/>
                </a:lnTo>
                <a:lnTo>
                  <a:pt x="273" y="835"/>
                </a:lnTo>
                <a:lnTo>
                  <a:pt x="278" y="805"/>
                </a:lnTo>
                <a:lnTo>
                  <a:pt x="278" y="805"/>
                </a:lnTo>
                <a:lnTo>
                  <a:pt x="282" y="800"/>
                </a:lnTo>
                <a:lnTo>
                  <a:pt x="284" y="794"/>
                </a:lnTo>
                <a:lnTo>
                  <a:pt x="288" y="785"/>
                </a:lnTo>
                <a:lnTo>
                  <a:pt x="288" y="785"/>
                </a:lnTo>
                <a:lnTo>
                  <a:pt x="292" y="774"/>
                </a:lnTo>
                <a:lnTo>
                  <a:pt x="296" y="760"/>
                </a:lnTo>
                <a:lnTo>
                  <a:pt x="301" y="749"/>
                </a:lnTo>
                <a:lnTo>
                  <a:pt x="303" y="744"/>
                </a:lnTo>
                <a:lnTo>
                  <a:pt x="303" y="740"/>
                </a:lnTo>
                <a:lnTo>
                  <a:pt x="303" y="740"/>
                </a:lnTo>
                <a:lnTo>
                  <a:pt x="304" y="710"/>
                </a:lnTo>
                <a:lnTo>
                  <a:pt x="308" y="653"/>
                </a:lnTo>
                <a:lnTo>
                  <a:pt x="313" y="571"/>
                </a:lnTo>
                <a:lnTo>
                  <a:pt x="313" y="571"/>
                </a:lnTo>
                <a:lnTo>
                  <a:pt x="321" y="529"/>
                </a:lnTo>
                <a:lnTo>
                  <a:pt x="328" y="498"/>
                </a:lnTo>
                <a:lnTo>
                  <a:pt x="332" y="477"/>
                </a:lnTo>
                <a:lnTo>
                  <a:pt x="332" y="477"/>
                </a:lnTo>
                <a:lnTo>
                  <a:pt x="336" y="467"/>
                </a:lnTo>
                <a:lnTo>
                  <a:pt x="341" y="459"/>
                </a:lnTo>
                <a:lnTo>
                  <a:pt x="346" y="454"/>
                </a:lnTo>
                <a:lnTo>
                  <a:pt x="347" y="452"/>
                </a:lnTo>
                <a:lnTo>
                  <a:pt x="347" y="452"/>
                </a:lnTo>
                <a:lnTo>
                  <a:pt x="350" y="451"/>
                </a:lnTo>
                <a:lnTo>
                  <a:pt x="356" y="448"/>
                </a:lnTo>
                <a:lnTo>
                  <a:pt x="362" y="447"/>
                </a:lnTo>
                <a:lnTo>
                  <a:pt x="362" y="447"/>
                </a:lnTo>
                <a:lnTo>
                  <a:pt x="361" y="442"/>
                </a:lnTo>
                <a:lnTo>
                  <a:pt x="359" y="430"/>
                </a:lnTo>
                <a:lnTo>
                  <a:pt x="356" y="413"/>
                </a:lnTo>
                <a:lnTo>
                  <a:pt x="352" y="402"/>
                </a:lnTo>
                <a:lnTo>
                  <a:pt x="352" y="402"/>
                </a:lnTo>
                <a:lnTo>
                  <a:pt x="351" y="395"/>
                </a:lnTo>
                <a:lnTo>
                  <a:pt x="349" y="384"/>
                </a:lnTo>
                <a:lnTo>
                  <a:pt x="346" y="354"/>
                </a:lnTo>
                <a:lnTo>
                  <a:pt x="342" y="313"/>
                </a:lnTo>
                <a:lnTo>
                  <a:pt x="342" y="313"/>
                </a:lnTo>
                <a:lnTo>
                  <a:pt x="362" y="278"/>
                </a:lnTo>
                <a:lnTo>
                  <a:pt x="362" y="278"/>
                </a:lnTo>
                <a:lnTo>
                  <a:pt x="366" y="275"/>
                </a:lnTo>
                <a:lnTo>
                  <a:pt x="371" y="273"/>
                </a:lnTo>
                <a:lnTo>
                  <a:pt x="375" y="272"/>
                </a:lnTo>
                <a:lnTo>
                  <a:pt x="377" y="268"/>
                </a:lnTo>
                <a:lnTo>
                  <a:pt x="380" y="264"/>
                </a:lnTo>
                <a:lnTo>
                  <a:pt x="382" y="258"/>
                </a:lnTo>
                <a:lnTo>
                  <a:pt x="382" y="258"/>
                </a:lnTo>
                <a:lnTo>
                  <a:pt x="383" y="249"/>
                </a:lnTo>
                <a:lnTo>
                  <a:pt x="385" y="237"/>
                </a:lnTo>
                <a:lnTo>
                  <a:pt x="385" y="208"/>
                </a:lnTo>
                <a:lnTo>
                  <a:pt x="383" y="193"/>
                </a:lnTo>
                <a:lnTo>
                  <a:pt x="382" y="180"/>
                </a:lnTo>
                <a:lnTo>
                  <a:pt x="380" y="170"/>
                </a:lnTo>
                <a:lnTo>
                  <a:pt x="377" y="164"/>
                </a:lnTo>
                <a:lnTo>
                  <a:pt x="377" y="164"/>
                </a:lnTo>
                <a:lnTo>
                  <a:pt x="373" y="160"/>
                </a:lnTo>
                <a:lnTo>
                  <a:pt x="369" y="156"/>
                </a:lnTo>
                <a:lnTo>
                  <a:pt x="357" y="150"/>
                </a:lnTo>
                <a:lnTo>
                  <a:pt x="342" y="144"/>
                </a:lnTo>
                <a:lnTo>
                  <a:pt x="318" y="119"/>
                </a:lnTo>
                <a:lnTo>
                  <a:pt x="318" y="104"/>
                </a:lnTo>
                <a:lnTo>
                  <a:pt x="318" y="94"/>
                </a:lnTo>
                <a:lnTo>
                  <a:pt x="318" y="89"/>
                </a:lnTo>
                <a:lnTo>
                  <a:pt x="318" y="89"/>
                </a:lnTo>
                <a:lnTo>
                  <a:pt x="330" y="78"/>
                </a:lnTo>
                <a:lnTo>
                  <a:pt x="339" y="69"/>
                </a:lnTo>
                <a:lnTo>
                  <a:pt x="342" y="64"/>
                </a:lnTo>
                <a:lnTo>
                  <a:pt x="342" y="64"/>
                </a:lnTo>
                <a:lnTo>
                  <a:pt x="347" y="41"/>
                </a:lnTo>
                <a:lnTo>
                  <a:pt x="349" y="25"/>
                </a:lnTo>
                <a:lnTo>
                  <a:pt x="349" y="18"/>
                </a:lnTo>
                <a:lnTo>
                  <a:pt x="347" y="15"/>
                </a:lnTo>
                <a:lnTo>
                  <a:pt x="347" y="15"/>
                </a:lnTo>
                <a:lnTo>
                  <a:pt x="342" y="10"/>
                </a:lnTo>
                <a:lnTo>
                  <a:pt x="336" y="5"/>
                </a:lnTo>
                <a:lnTo>
                  <a:pt x="328" y="0"/>
                </a:lnTo>
                <a:lnTo>
                  <a:pt x="318" y="5"/>
                </a:lnTo>
                <a:lnTo>
                  <a:pt x="293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7"/>
          <p:cNvSpPr>
            <a:spLocks/>
          </p:cNvSpPr>
          <p:nvPr/>
        </p:nvSpPr>
        <p:spPr bwMode="auto">
          <a:xfrm>
            <a:off x="4681854" y="2708919"/>
            <a:ext cx="598997" cy="1721869"/>
          </a:xfrm>
          <a:custGeom>
            <a:avLst/>
            <a:gdLst>
              <a:gd name="T0" fmla="*/ 111 w 303"/>
              <a:gd name="T1" fmla="*/ 5 h 871"/>
              <a:gd name="T2" fmla="*/ 85 w 303"/>
              <a:gd name="T3" fmla="*/ 46 h 871"/>
              <a:gd name="T4" fmla="*/ 109 w 303"/>
              <a:gd name="T5" fmla="*/ 110 h 871"/>
              <a:gd name="T6" fmla="*/ 124 w 303"/>
              <a:gd name="T7" fmla="*/ 130 h 871"/>
              <a:gd name="T8" fmla="*/ 41 w 303"/>
              <a:gd name="T9" fmla="*/ 165 h 871"/>
              <a:gd name="T10" fmla="*/ 25 w 303"/>
              <a:gd name="T11" fmla="*/ 269 h 871"/>
              <a:gd name="T12" fmla="*/ 0 w 303"/>
              <a:gd name="T13" fmla="*/ 443 h 871"/>
              <a:gd name="T14" fmla="*/ 10 w 303"/>
              <a:gd name="T15" fmla="*/ 448 h 871"/>
              <a:gd name="T16" fmla="*/ 10 w 303"/>
              <a:gd name="T17" fmla="*/ 488 h 871"/>
              <a:gd name="T18" fmla="*/ 20 w 303"/>
              <a:gd name="T19" fmla="*/ 503 h 871"/>
              <a:gd name="T20" fmla="*/ 20 w 303"/>
              <a:gd name="T21" fmla="*/ 483 h 871"/>
              <a:gd name="T22" fmla="*/ 25 w 303"/>
              <a:gd name="T23" fmla="*/ 468 h 871"/>
              <a:gd name="T24" fmla="*/ 35 w 303"/>
              <a:gd name="T25" fmla="*/ 477 h 871"/>
              <a:gd name="T26" fmla="*/ 30 w 303"/>
              <a:gd name="T27" fmla="*/ 458 h 871"/>
              <a:gd name="T28" fmla="*/ 55 w 303"/>
              <a:gd name="T29" fmla="*/ 443 h 871"/>
              <a:gd name="T30" fmla="*/ 60 w 303"/>
              <a:gd name="T31" fmla="*/ 538 h 871"/>
              <a:gd name="T32" fmla="*/ 65 w 303"/>
              <a:gd name="T33" fmla="*/ 592 h 871"/>
              <a:gd name="T34" fmla="*/ 75 w 303"/>
              <a:gd name="T35" fmla="*/ 642 h 871"/>
              <a:gd name="T36" fmla="*/ 75 w 303"/>
              <a:gd name="T37" fmla="*/ 786 h 871"/>
              <a:gd name="T38" fmla="*/ 95 w 303"/>
              <a:gd name="T39" fmla="*/ 816 h 871"/>
              <a:gd name="T40" fmla="*/ 80 w 303"/>
              <a:gd name="T41" fmla="*/ 861 h 871"/>
              <a:gd name="T42" fmla="*/ 101 w 303"/>
              <a:gd name="T43" fmla="*/ 866 h 871"/>
              <a:gd name="T44" fmla="*/ 129 w 303"/>
              <a:gd name="T45" fmla="*/ 871 h 871"/>
              <a:gd name="T46" fmla="*/ 139 w 303"/>
              <a:gd name="T47" fmla="*/ 852 h 871"/>
              <a:gd name="T48" fmla="*/ 129 w 303"/>
              <a:gd name="T49" fmla="*/ 756 h 871"/>
              <a:gd name="T50" fmla="*/ 129 w 303"/>
              <a:gd name="T51" fmla="*/ 564 h 871"/>
              <a:gd name="T52" fmla="*/ 140 w 303"/>
              <a:gd name="T53" fmla="*/ 549 h 871"/>
              <a:gd name="T54" fmla="*/ 144 w 303"/>
              <a:gd name="T55" fmla="*/ 587 h 871"/>
              <a:gd name="T56" fmla="*/ 149 w 303"/>
              <a:gd name="T57" fmla="*/ 736 h 871"/>
              <a:gd name="T58" fmla="*/ 150 w 303"/>
              <a:gd name="T59" fmla="*/ 762 h 871"/>
              <a:gd name="T60" fmla="*/ 149 w 303"/>
              <a:gd name="T61" fmla="*/ 826 h 871"/>
              <a:gd name="T62" fmla="*/ 165 w 303"/>
              <a:gd name="T63" fmla="*/ 859 h 871"/>
              <a:gd name="T64" fmla="*/ 181 w 303"/>
              <a:gd name="T65" fmla="*/ 847 h 871"/>
              <a:gd name="T66" fmla="*/ 189 w 303"/>
              <a:gd name="T67" fmla="*/ 786 h 871"/>
              <a:gd name="T68" fmla="*/ 201 w 303"/>
              <a:gd name="T69" fmla="*/ 693 h 871"/>
              <a:gd name="T70" fmla="*/ 214 w 303"/>
              <a:gd name="T71" fmla="*/ 533 h 871"/>
              <a:gd name="T72" fmla="*/ 229 w 303"/>
              <a:gd name="T73" fmla="*/ 467 h 871"/>
              <a:gd name="T74" fmla="*/ 241 w 303"/>
              <a:gd name="T75" fmla="*/ 448 h 871"/>
              <a:gd name="T76" fmla="*/ 234 w 303"/>
              <a:gd name="T77" fmla="*/ 274 h 871"/>
              <a:gd name="T78" fmla="*/ 258 w 303"/>
              <a:gd name="T79" fmla="*/ 349 h 871"/>
              <a:gd name="T80" fmla="*/ 255 w 303"/>
              <a:gd name="T81" fmla="*/ 464 h 871"/>
              <a:gd name="T82" fmla="*/ 258 w 303"/>
              <a:gd name="T83" fmla="*/ 478 h 871"/>
              <a:gd name="T84" fmla="*/ 273 w 303"/>
              <a:gd name="T85" fmla="*/ 463 h 871"/>
              <a:gd name="T86" fmla="*/ 273 w 303"/>
              <a:gd name="T87" fmla="*/ 483 h 871"/>
              <a:gd name="T88" fmla="*/ 271 w 303"/>
              <a:gd name="T89" fmla="*/ 494 h 871"/>
              <a:gd name="T90" fmla="*/ 278 w 303"/>
              <a:gd name="T91" fmla="*/ 498 h 871"/>
              <a:gd name="T92" fmla="*/ 298 w 303"/>
              <a:gd name="T93" fmla="*/ 478 h 871"/>
              <a:gd name="T94" fmla="*/ 293 w 303"/>
              <a:gd name="T95" fmla="*/ 289 h 871"/>
              <a:gd name="T96" fmla="*/ 273 w 303"/>
              <a:gd name="T97" fmla="*/ 224 h 871"/>
              <a:gd name="T98" fmla="*/ 247 w 303"/>
              <a:gd name="T99" fmla="*/ 150 h 871"/>
              <a:gd name="T100" fmla="*/ 220 w 303"/>
              <a:gd name="T101" fmla="*/ 139 h 871"/>
              <a:gd name="T102" fmla="*/ 184 w 303"/>
              <a:gd name="T103" fmla="*/ 125 h 871"/>
              <a:gd name="T104" fmla="*/ 194 w 303"/>
              <a:gd name="T105" fmla="*/ 90 h 871"/>
              <a:gd name="T106" fmla="*/ 194 w 303"/>
              <a:gd name="T107" fmla="*/ 36 h 871"/>
              <a:gd name="T108" fmla="*/ 174 w 303"/>
              <a:gd name="T109" fmla="*/ 11 h 871"/>
              <a:gd name="T110" fmla="*/ 148 w 303"/>
              <a:gd name="T111" fmla="*/ 1 h 871"/>
              <a:gd name="T112" fmla="*/ 133 w 303"/>
              <a:gd name="T113" fmla="*/ 2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3" h="871">
                <a:moveTo>
                  <a:pt x="129" y="1"/>
                </a:moveTo>
                <a:lnTo>
                  <a:pt x="129" y="1"/>
                </a:lnTo>
                <a:lnTo>
                  <a:pt x="128" y="0"/>
                </a:lnTo>
                <a:lnTo>
                  <a:pt x="126" y="0"/>
                </a:lnTo>
                <a:lnTo>
                  <a:pt x="118" y="2"/>
                </a:lnTo>
                <a:lnTo>
                  <a:pt x="111" y="5"/>
                </a:lnTo>
                <a:lnTo>
                  <a:pt x="104" y="6"/>
                </a:lnTo>
                <a:lnTo>
                  <a:pt x="104" y="6"/>
                </a:lnTo>
                <a:lnTo>
                  <a:pt x="102" y="7"/>
                </a:lnTo>
                <a:lnTo>
                  <a:pt x="99" y="12"/>
                </a:lnTo>
                <a:lnTo>
                  <a:pt x="93" y="26"/>
                </a:lnTo>
                <a:lnTo>
                  <a:pt x="85" y="46"/>
                </a:lnTo>
                <a:lnTo>
                  <a:pt x="85" y="75"/>
                </a:lnTo>
                <a:lnTo>
                  <a:pt x="99" y="85"/>
                </a:lnTo>
                <a:lnTo>
                  <a:pt x="99" y="85"/>
                </a:lnTo>
                <a:lnTo>
                  <a:pt x="103" y="95"/>
                </a:lnTo>
                <a:lnTo>
                  <a:pt x="106" y="104"/>
                </a:lnTo>
                <a:lnTo>
                  <a:pt x="109" y="110"/>
                </a:lnTo>
                <a:lnTo>
                  <a:pt x="109" y="110"/>
                </a:lnTo>
                <a:lnTo>
                  <a:pt x="113" y="114"/>
                </a:lnTo>
                <a:lnTo>
                  <a:pt x="114" y="115"/>
                </a:lnTo>
                <a:lnTo>
                  <a:pt x="129" y="120"/>
                </a:lnTo>
                <a:lnTo>
                  <a:pt x="124" y="130"/>
                </a:lnTo>
                <a:lnTo>
                  <a:pt x="124" y="130"/>
                </a:lnTo>
                <a:lnTo>
                  <a:pt x="90" y="145"/>
                </a:lnTo>
                <a:lnTo>
                  <a:pt x="50" y="160"/>
                </a:lnTo>
                <a:lnTo>
                  <a:pt x="50" y="160"/>
                </a:lnTo>
                <a:lnTo>
                  <a:pt x="46" y="161"/>
                </a:lnTo>
                <a:lnTo>
                  <a:pt x="44" y="162"/>
                </a:lnTo>
                <a:lnTo>
                  <a:pt x="41" y="165"/>
                </a:lnTo>
                <a:lnTo>
                  <a:pt x="40" y="170"/>
                </a:lnTo>
                <a:lnTo>
                  <a:pt x="40" y="170"/>
                </a:lnTo>
                <a:lnTo>
                  <a:pt x="35" y="218"/>
                </a:lnTo>
                <a:lnTo>
                  <a:pt x="30" y="251"/>
                </a:lnTo>
                <a:lnTo>
                  <a:pt x="27" y="263"/>
                </a:lnTo>
                <a:lnTo>
                  <a:pt x="25" y="269"/>
                </a:lnTo>
                <a:lnTo>
                  <a:pt x="25" y="269"/>
                </a:lnTo>
                <a:lnTo>
                  <a:pt x="22" y="275"/>
                </a:lnTo>
                <a:lnTo>
                  <a:pt x="20" y="288"/>
                </a:lnTo>
                <a:lnTo>
                  <a:pt x="15" y="318"/>
                </a:lnTo>
                <a:lnTo>
                  <a:pt x="10" y="359"/>
                </a:lnTo>
                <a:lnTo>
                  <a:pt x="0" y="443"/>
                </a:lnTo>
                <a:lnTo>
                  <a:pt x="0" y="443"/>
                </a:lnTo>
                <a:lnTo>
                  <a:pt x="3" y="446"/>
                </a:lnTo>
                <a:lnTo>
                  <a:pt x="5" y="448"/>
                </a:lnTo>
                <a:lnTo>
                  <a:pt x="5" y="448"/>
                </a:lnTo>
                <a:lnTo>
                  <a:pt x="8" y="448"/>
                </a:lnTo>
                <a:lnTo>
                  <a:pt x="10" y="448"/>
                </a:lnTo>
                <a:lnTo>
                  <a:pt x="10" y="448"/>
                </a:lnTo>
                <a:lnTo>
                  <a:pt x="11" y="449"/>
                </a:lnTo>
                <a:lnTo>
                  <a:pt x="11" y="453"/>
                </a:lnTo>
                <a:lnTo>
                  <a:pt x="11" y="466"/>
                </a:lnTo>
                <a:lnTo>
                  <a:pt x="10" y="488"/>
                </a:lnTo>
                <a:lnTo>
                  <a:pt x="10" y="488"/>
                </a:lnTo>
                <a:lnTo>
                  <a:pt x="11" y="493"/>
                </a:lnTo>
                <a:lnTo>
                  <a:pt x="14" y="498"/>
                </a:lnTo>
                <a:lnTo>
                  <a:pt x="16" y="502"/>
                </a:lnTo>
                <a:lnTo>
                  <a:pt x="19" y="503"/>
                </a:lnTo>
                <a:lnTo>
                  <a:pt x="20" y="503"/>
                </a:lnTo>
                <a:lnTo>
                  <a:pt x="20" y="503"/>
                </a:lnTo>
                <a:lnTo>
                  <a:pt x="21" y="502"/>
                </a:lnTo>
                <a:lnTo>
                  <a:pt x="21" y="500"/>
                </a:lnTo>
                <a:lnTo>
                  <a:pt x="21" y="494"/>
                </a:lnTo>
                <a:lnTo>
                  <a:pt x="20" y="488"/>
                </a:lnTo>
                <a:lnTo>
                  <a:pt x="20" y="483"/>
                </a:lnTo>
                <a:lnTo>
                  <a:pt x="20" y="483"/>
                </a:lnTo>
                <a:lnTo>
                  <a:pt x="21" y="478"/>
                </a:lnTo>
                <a:lnTo>
                  <a:pt x="22" y="472"/>
                </a:lnTo>
                <a:lnTo>
                  <a:pt x="24" y="468"/>
                </a:lnTo>
                <a:lnTo>
                  <a:pt x="24" y="467"/>
                </a:lnTo>
                <a:lnTo>
                  <a:pt x="25" y="468"/>
                </a:lnTo>
                <a:lnTo>
                  <a:pt x="25" y="468"/>
                </a:lnTo>
                <a:lnTo>
                  <a:pt x="30" y="475"/>
                </a:lnTo>
                <a:lnTo>
                  <a:pt x="32" y="478"/>
                </a:lnTo>
                <a:lnTo>
                  <a:pt x="34" y="478"/>
                </a:lnTo>
                <a:lnTo>
                  <a:pt x="35" y="478"/>
                </a:lnTo>
                <a:lnTo>
                  <a:pt x="35" y="478"/>
                </a:lnTo>
                <a:lnTo>
                  <a:pt x="35" y="477"/>
                </a:lnTo>
                <a:lnTo>
                  <a:pt x="35" y="474"/>
                </a:lnTo>
                <a:lnTo>
                  <a:pt x="32" y="467"/>
                </a:lnTo>
                <a:lnTo>
                  <a:pt x="30" y="461"/>
                </a:lnTo>
                <a:lnTo>
                  <a:pt x="30" y="458"/>
                </a:lnTo>
                <a:lnTo>
                  <a:pt x="30" y="458"/>
                </a:lnTo>
                <a:lnTo>
                  <a:pt x="30" y="458"/>
                </a:lnTo>
                <a:lnTo>
                  <a:pt x="32" y="458"/>
                </a:lnTo>
                <a:lnTo>
                  <a:pt x="36" y="458"/>
                </a:lnTo>
                <a:lnTo>
                  <a:pt x="40" y="458"/>
                </a:lnTo>
                <a:lnTo>
                  <a:pt x="40" y="443"/>
                </a:lnTo>
                <a:lnTo>
                  <a:pt x="55" y="443"/>
                </a:lnTo>
                <a:lnTo>
                  <a:pt x="55" y="443"/>
                </a:lnTo>
                <a:lnTo>
                  <a:pt x="55" y="469"/>
                </a:lnTo>
                <a:lnTo>
                  <a:pt x="55" y="503"/>
                </a:lnTo>
                <a:lnTo>
                  <a:pt x="55" y="503"/>
                </a:lnTo>
                <a:lnTo>
                  <a:pt x="56" y="513"/>
                </a:lnTo>
                <a:lnTo>
                  <a:pt x="57" y="524"/>
                </a:lnTo>
                <a:lnTo>
                  <a:pt x="60" y="538"/>
                </a:lnTo>
                <a:lnTo>
                  <a:pt x="60" y="538"/>
                </a:lnTo>
                <a:lnTo>
                  <a:pt x="62" y="543"/>
                </a:lnTo>
                <a:lnTo>
                  <a:pt x="65" y="548"/>
                </a:lnTo>
                <a:lnTo>
                  <a:pt x="65" y="548"/>
                </a:lnTo>
                <a:lnTo>
                  <a:pt x="65" y="569"/>
                </a:lnTo>
                <a:lnTo>
                  <a:pt x="65" y="592"/>
                </a:lnTo>
                <a:lnTo>
                  <a:pt x="65" y="592"/>
                </a:lnTo>
                <a:lnTo>
                  <a:pt x="70" y="612"/>
                </a:lnTo>
                <a:lnTo>
                  <a:pt x="70" y="612"/>
                </a:lnTo>
                <a:lnTo>
                  <a:pt x="73" y="630"/>
                </a:lnTo>
                <a:lnTo>
                  <a:pt x="75" y="642"/>
                </a:lnTo>
                <a:lnTo>
                  <a:pt x="75" y="642"/>
                </a:lnTo>
                <a:lnTo>
                  <a:pt x="75" y="702"/>
                </a:lnTo>
                <a:lnTo>
                  <a:pt x="75" y="766"/>
                </a:lnTo>
                <a:lnTo>
                  <a:pt x="75" y="766"/>
                </a:lnTo>
                <a:lnTo>
                  <a:pt x="73" y="779"/>
                </a:lnTo>
                <a:lnTo>
                  <a:pt x="73" y="784"/>
                </a:lnTo>
                <a:lnTo>
                  <a:pt x="75" y="786"/>
                </a:lnTo>
                <a:lnTo>
                  <a:pt x="75" y="786"/>
                </a:lnTo>
                <a:lnTo>
                  <a:pt x="78" y="790"/>
                </a:lnTo>
                <a:lnTo>
                  <a:pt x="85" y="798"/>
                </a:lnTo>
                <a:lnTo>
                  <a:pt x="91" y="808"/>
                </a:lnTo>
                <a:lnTo>
                  <a:pt x="95" y="816"/>
                </a:lnTo>
                <a:lnTo>
                  <a:pt x="95" y="816"/>
                </a:lnTo>
                <a:lnTo>
                  <a:pt x="99" y="841"/>
                </a:lnTo>
                <a:lnTo>
                  <a:pt x="99" y="841"/>
                </a:lnTo>
                <a:lnTo>
                  <a:pt x="90" y="847"/>
                </a:lnTo>
                <a:lnTo>
                  <a:pt x="83" y="853"/>
                </a:lnTo>
                <a:lnTo>
                  <a:pt x="81" y="857"/>
                </a:lnTo>
                <a:lnTo>
                  <a:pt x="80" y="861"/>
                </a:lnTo>
                <a:lnTo>
                  <a:pt x="80" y="861"/>
                </a:lnTo>
                <a:lnTo>
                  <a:pt x="81" y="863"/>
                </a:lnTo>
                <a:lnTo>
                  <a:pt x="83" y="866"/>
                </a:lnTo>
                <a:lnTo>
                  <a:pt x="87" y="867"/>
                </a:lnTo>
                <a:lnTo>
                  <a:pt x="92" y="867"/>
                </a:lnTo>
                <a:lnTo>
                  <a:pt x="101" y="866"/>
                </a:lnTo>
                <a:lnTo>
                  <a:pt x="104" y="866"/>
                </a:lnTo>
                <a:lnTo>
                  <a:pt x="104" y="866"/>
                </a:lnTo>
                <a:lnTo>
                  <a:pt x="113" y="868"/>
                </a:lnTo>
                <a:lnTo>
                  <a:pt x="122" y="869"/>
                </a:lnTo>
                <a:lnTo>
                  <a:pt x="129" y="871"/>
                </a:lnTo>
                <a:lnTo>
                  <a:pt x="129" y="871"/>
                </a:lnTo>
                <a:lnTo>
                  <a:pt x="134" y="871"/>
                </a:lnTo>
                <a:lnTo>
                  <a:pt x="138" y="869"/>
                </a:lnTo>
                <a:lnTo>
                  <a:pt x="139" y="868"/>
                </a:lnTo>
                <a:lnTo>
                  <a:pt x="139" y="866"/>
                </a:lnTo>
                <a:lnTo>
                  <a:pt x="139" y="866"/>
                </a:lnTo>
                <a:lnTo>
                  <a:pt x="139" y="852"/>
                </a:lnTo>
                <a:lnTo>
                  <a:pt x="139" y="826"/>
                </a:lnTo>
                <a:lnTo>
                  <a:pt x="139" y="798"/>
                </a:lnTo>
                <a:lnTo>
                  <a:pt x="139" y="786"/>
                </a:lnTo>
                <a:lnTo>
                  <a:pt x="139" y="786"/>
                </a:lnTo>
                <a:lnTo>
                  <a:pt x="134" y="770"/>
                </a:lnTo>
                <a:lnTo>
                  <a:pt x="129" y="756"/>
                </a:lnTo>
                <a:lnTo>
                  <a:pt x="129" y="756"/>
                </a:lnTo>
                <a:lnTo>
                  <a:pt x="131" y="662"/>
                </a:lnTo>
                <a:lnTo>
                  <a:pt x="131" y="597"/>
                </a:lnTo>
                <a:lnTo>
                  <a:pt x="129" y="567"/>
                </a:lnTo>
                <a:lnTo>
                  <a:pt x="129" y="567"/>
                </a:lnTo>
                <a:lnTo>
                  <a:pt x="129" y="564"/>
                </a:lnTo>
                <a:lnTo>
                  <a:pt x="131" y="556"/>
                </a:lnTo>
                <a:lnTo>
                  <a:pt x="134" y="550"/>
                </a:lnTo>
                <a:lnTo>
                  <a:pt x="137" y="548"/>
                </a:lnTo>
                <a:lnTo>
                  <a:pt x="139" y="548"/>
                </a:lnTo>
                <a:lnTo>
                  <a:pt x="139" y="548"/>
                </a:lnTo>
                <a:lnTo>
                  <a:pt x="140" y="549"/>
                </a:lnTo>
                <a:lnTo>
                  <a:pt x="142" y="550"/>
                </a:lnTo>
                <a:lnTo>
                  <a:pt x="143" y="555"/>
                </a:lnTo>
                <a:lnTo>
                  <a:pt x="144" y="567"/>
                </a:lnTo>
                <a:lnTo>
                  <a:pt x="144" y="581"/>
                </a:lnTo>
                <a:lnTo>
                  <a:pt x="144" y="587"/>
                </a:lnTo>
                <a:lnTo>
                  <a:pt x="144" y="587"/>
                </a:lnTo>
                <a:lnTo>
                  <a:pt x="149" y="622"/>
                </a:lnTo>
                <a:lnTo>
                  <a:pt x="154" y="657"/>
                </a:lnTo>
                <a:lnTo>
                  <a:pt x="154" y="657"/>
                </a:lnTo>
                <a:lnTo>
                  <a:pt x="152" y="697"/>
                </a:lnTo>
                <a:lnTo>
                  <a:pt x="149" y="736"/>
                </a:lnTo>
                <a:lnTo>
                  <a:pt x="149" y="736"/>
                </a:lnTo>
                <a:lnTo>
                  <a:pt x="149" y="743"/>
                </a:lnTo>
                <a:lnTo>
                  <a:pt x="150" y="748"/>
                </a:lnTo>
                <a:lnTo>
                  <a:pt x="149" y="751"/>
                </a:lnTo>
                <a:lnTo>
                  <a:pt x="149" y="751"/>
                </a:lnTo>
                <a:lnTo>
                  <a:pt x="149" y="756"/>
                </a:lnTo>
                <a:lnTo>
                  <a:pt x="150" y="762"/>
                </a:lnTo>
                <a:lnTo>
                  <a:pt x="154" y="771"/>
                </a:lnTo>
                <a:lnTo>
                  <a:pt x="154" y="771"/>
                </a:lnTo>
                <a:lnTo>
                  <a:pt x="150" y="792"/>
                </a:lnTo>
                <a:lnTo>
                  <a:pt x="149" y="811"/>
                </a:lnTo>
                <a:lnTo>
                  <a:pt x="148" y="818"/>
                </a:lnTo>
                <a:lnTo>
                  <a:pt x="149" y="826"/>
                </a:lnTo>
                <a:lnTo>
                  <a:pt x="149" y="826"/>
                </a:lnTo>
                <a:lnTo>
                  <a:pt x="153" y="838"/>
                </a:lnTo>
                <a:lnTo>
                  <a:pt x="157" y="849"/>
                </a:lnTo>
                <a:lnTo>
                  <a:pt x="159" y="853"/>
                </a:lnTo>
                <a:lnTo>
                  <a:pt x="163" y="857"/>
                </a:lnTo>
                <a:lnTo>
                  <a:pt x="165" y="859"/>
                </a:lnTo>
                <a:lnTo>
                  <a:pt x="169" y="861"/>
                </a:lnTo>
                <a:lnTo>
                  <a:pt x="169" y="861"/>
                </a:lnTo>
                <a:lnTo>
                  <a:pt x="173" y="859"/>
                </a:lnTo>
                <a:lnTo>
                  <a:pt x="175" y="857"/>
                </a:lnTo>
                <a:lnTo>
                  <a:pt x="179" y="853"/>
                </a:lnTo>
                <a:lnTo>
                  <a:pt x="181" y="847"/>
                </a:lnTo>
                <a:lnTo>
                  <a:pt x="186" y="835"/>
                </a:lnTo>
                <a:lnTo>
                  <a:pt x="189" y="821"/>
                </a:lnTo>
                <a:lnTo>
                  <a:pt x="189" y="821"/>
                </a:lnTo>
                <a:lnTo>
                  <a:pt x="189" y="808"/>
                </a:lnTo>
                <a:lnTo>
                  <a:pt x="189" y="796"/>
                </a:lnTo>
                <a:lnTo>
                  <a:pt x="189" y="786"/>
                </a:lnTo>
                <a:lnTo>
                  <a:pt x="189" y="781"/>
                </a:lnTo>
                <a:lnTo>
                  <a:pt x="189" y="781"/>
                </a:lnTo>
                <a:lnTo>
                  <a:pt x="191" y="754"/>
                </a:lnTo>
                <a:lnTo>
                  <a:pt x="194" y="726"/>
                </a:lnTo>
                <a:lnTo>
                  <a:pt x="194" y="726"/>
                </a:lnTo>
                <a:lnTo>
                  <a:pt x="201" y="693"/>
                </a:lnTo>
                <a:lnTo>
                  <a:pt x="209" y="662"/>
                </a:lnTo>
                <a:lnTo>
                  <a:pt x="209" y="662"/>
                </a:lnTo>
                <a:lnTo>
                  <a:pt x="211" y="596"/>
                </a:lnTo>
                <a:lnTo>
                  <a:pt x="214" y="533"/>
                </a:lnTo>
                <a:lnTo>
                  <a:pt x="214" y="533"/>
                </a:lnTo>
                <a:lnTo>
                  <a:pt x="214" y="533"/>
                </a:lnTo>
                <a:lnTo>
                  <a:pt x="216" y="531"/>
                </a:lnTo>
                <a:lnTo>
                  <a:pt x="219" y="528"/>
                </a:lnTo>
                <a:lnTo>
                  <a:pt x="219" y="528"/>
                </a:lnTo>
                <a:lnTo>
                  <a:pt x="225" y="495"/>
                </a:lnTo>
                <a:lnTo>
                  <a:pt x="229" y="474"/>
                </a:lnTo>
                <a:lnTo>
                  <a:pt x="229" y="467"/>
                </a:lnTo>
                <a:lnTo>
                  <a:pt x="229" y="463"/>
                </a:lnTo>
                <a:lnTo>
                  <a:pt x="229" y="463"/>
                </a:lnTo>
                <a:lnTo>
                  <a:pt x="229" y="462"/>
                </a:lnTo>
                <a:lnTo>
                  <a:pt x="230" y="459"/>
                </a:lnTo>
                <a:lnTo>
                  <a:pt x="236" y="454"/>
                </a:lnTo>
                <a:lnTo>
                  <a:pt x="241" y="448"/>
                </a:lnTo>
                <a:lnTo>
                  <a:pt x="244" y="446"/>
                </a:lnTo>
                <a:lnTo>
                  <a:pt x="244" y="443"/>
                </a:lnTo>
                <a:lnTo>
                  <a:pt x="244" y="443"/>
                </a:lnTo>
                <a:lnTo>
                  <a:pt x="239" y="356"/>
                </a:lnTo>
                <a:lnTo>
                  <a:pt x="234" y="274"/>
                </a:lnTo>
                <a:lnTo>
                  <a:pt x="234" y="274"/>
                </a:lnTo>
                <a:lnTo>
                  <a:pt x="237" y="283"/>
                </a:lnTo>
                <a:lnTo>
                  <a:pt x="246" y="304"/>
                </a:lnTo>
                <a:lnTo>
                  <a:pt x="255" y="329"/>
                </a:lnTo>
                <a:lnTo>
                  <a:pt x="257" y="340"/>
                </a:lnTo>
                <a:lnTo>
                  <a:pt x="258" y="349"/>
                </a:lnTo>
                <a:lnTo>
                  <a:pt x="258" y="349"/>
                </a:lnTo>
                <a:lnTo>
                  <a:pt x="258" y="403"/>
                </a:lnTo>
                <a:lnTo>
                  <a:pt x="258" y="443"/>
                </a:lnTo>
                <a:lnTo>
                  <a:pt x="263" y="448"/>
                </a:lnTo>
                <a:lnTo>
                  <a:pt x="263" y="448"/>
                </a:lnTo>
                <a:lnTo>
                  <a:pt x="258" y="457"/>
                </a:lnTo>
                <a:lnTo>
                  <a:pt x="255" y="464"/>
                </a:lnTo>
                <a:lnTo>
                  <a:pt x="254" y="473"/>
                </a:lnTo>
                <a:lnTo>
                  <a:pt x="254" y="473"/>
                </a:lnTo>
                <a:lnTo>
                  <a:pt x="254" y="479"/>
                </a:lnTo>
                <a:lnTo>
                  <a:pt x="255" y="480"/>
                </a:lnTo>
                <a:lnTo>
                  <a:pt x="257" y="480"/>
                </a:lnTo>
                <a:lnTo>
                  <a:pt x="258" y="478"/>
                </a:lnTo>
                <a:lnTo>
                  <a:pt x="258" y="478"/>
                </a:lnTo>
                <a:lnTo>
                  <a:pt x="261" y="474"/>
                </a:lnTo>
                <a:lnTo>
                  <a:pt x="266" y="469"/>
                </a:lnTo>
                <a:lnTo>
                  <a:pt x="270" y="464"/>
                </a:lnTo>
                <a:lnTo>
                  <a:pt x="273" y="463"/>
                </a:lnTo>
                <a:lnTo>
                  <a:pt x="273" y="463"/>
                </a:lnTo>
                <a:lnTo>
                  <a:pt x="275" y="464"/>
                </a:lnTo>
                <a:lnTo>
                  <a:pt x="275" y="466"/>
                </a:lnTo>
                <a:lnTo>
                  <a:pt x="276" y="472"/>
                </a:lnTo>
                <a:lnTo>
                  <a:pt x="275" y="479"/>
                </a:lnTo>
                <a:lnTo>
                  <a:pt x="273" y="483"/>
                </a:lnTo>
                <a:lnTo>
                  <a:pt x="273" y="483"/>
                </a:lnTo>
                <a:lnTo>
                  <a:pt x="267" y="488"/>
                </a:lnTo>
                <a:lnTo>
                  <a:pt x="265" y="490"/>
                </a:lnTo>
                <a:lnTo>
                  <a:pt x="263" y="493"/>
                </a:lnTo>
                <a:lnTo>
                  <a:pt x="263" y="493"/>
                </a:lnTo>
                <a:lnTo>
                  <a:pt x="266" y="494"/>
                </a:lnTo>
                <a:lnTo>
                  <a:pt x="271" y="494"/>
                </a:lnTo>
                <a:lnTo>
                  <a:pt x="278" y="493"/>
                </a:lnTo>
                <a:lnTo>
                  <a:pt x="278" y="493"/>
                </a:lnTo>
                <a:lnTo>
                  <a:pt x="277" y="494"/>
                </a:lnTo>
                <a:lnTo>
                  <a:pt x="277" y="497"/>
                </a:lnTo>
                <a:lnTo>
                  <a:pt x="278" y="498"/>
                </a:lnTo>
                <a:lnTo>
                  <a:pt x="278" y="498"/>
                </a:lnTo>
                <a:lnTo>
                  <a:pt x="280" y="498"/>
                </a:lnTo>
                <a:lnTo>
                  <a:pt x="283" y="497"/>
                </a:lnTo>
                <a:lnTo>
                  <a:pt x="290" y="492"/>
                </a:lnTo>
                <a:lnTo>
                  <a:pt x="296" y="485"/>
                </a:lnTo>
                <a:lnTo>
                  <a:pt x="297" y="482"/>
                </a:lnTo>
                <a:lnTo>
                  <a:pt x="298" y="478"/>
                </a:lnTo>
                <a:lnTo>
                  <a:pt x="298" y="448"/>
                </a:lnTo>
                <a:lnTo>
                  <a:pt x="303" y="443"/>
                </a:lnTo>
                <a:lnTo>
                  <a:pt x="303" y="374"/>
                </a:lnTo>
                <a:lnTo>
                  <a:pt x="303" y="374"/>
                </a:lnTo>
                <a:lnTo>
                  <a:pt x="298" y="326"/>
                </a:lnTo>
                <a:lnTo>
                  <a:pt x="293" y="289"/>
                </a:lnTo>
                <a:lnTo>
                  <a:pt x="291" y="274"/>
                </a:lnTo>
                <a:lnTo>
                  <a:pt x="288" y="264"/>
                </a:lnTo>
                <a:lnTo>
                  <a:pt x="288" y="264"/>
                </a:lnTo>
                <a:lnTo>
                  <a:pt x="278" y="237"/>
                </a:lnTo>
                <a:lnTo>
                  <a:pt x="273" y="224"/>
                </a:lnTo>
                <a:lnTo>
                  <a:pt x="273" y="224"/>
                </a:lnTo>
                <a:lnTo>
                  <a:pt x="266" y="192"/>
                </a:lnTo>
                <a:lnTo>
                  <a:pt x="260" y="169"/>
                </a:lnTo>
                <a:lnTo>
                  <a:pt x="256" y="160"/>
                </a:lnTo>
                <a:lnTo>
                  <a:pt x="254" y="155"/>
                </a:lnTo>
                <a:lnTo>
                  <a:pt x="254" y="155"/>
                </a:lnTo>
                <a:lnTo>
                  <a:pt x="247" y="150"/>
                </a:lnTo>
                <a:lnTo>
                  <a:pt x="242" y="147"/>
                </a:lnTo>
                <a:lnTo>
                  <a:pt x="237" y="146"/>
                </a:lnTo>
                <a:lnTo>
                  <a:pt x="234" y="145"/>
                </a:lnTo>
                <a:lnTo>
                  <a:pt x="234" y="145"/>
                </a:lnTo>
                <a:lnTo>
                  <a:pt x="229" y="142"/>
                </a:lnTo>
                <a:lnTo>
                  <a:pt x="220" y="139"/>
                </a:lnTo>
                <a:lnTo>
                  <a:pt x="209" y="135"/>
                </a:lnTo>
                <a:lnTo>
                  <a:pt x="209" y="135"/>
                </a:lnTo>
                <a:lnTo>
                  <a:pt x="206" y="135"/>
                </a:lnTo>
                <a:lnTo>
                  <a:pt x="199" y="135"/>
                </a:lnTo>
                <a:lnTo>
                  <a:pt x="189" y="135"/>
                </a:lnTo>
                <a:lnTo>
                  <a:pt x="184" y="125"/>
                </a:lnTo>
                <a:lnTo>
                  <a:pt x="179" y="125"/>
                </a:lnTo>
                <a:lnTo>
                  <a:pt x="179" y="110"/>
                </a:lnTo>
                <a:lnTo>
                  <a:pt x="179" y="110"/>
                </a:lnTo>
                <a:lnTo>
                  <a:pt x="185" y="103"/>
                </a:lnTo>
                <a:lnTo>
                  <a:pt x="190" y="95"/>
                </a:lnTo>
                <a:lnTo>
                  <a:pt x="194" y="90"/>
                </a:lnTo>
                <a:lnTo>
                  <a:pt x="194" y="90"/>
                </a:lnTo>
                <a:lnTo>
                  <a:pt x="196" y="82"/>
                </a:lnTo>
                <a:lnTo>
                  <a:pt x="198" y="67"/>
                </a:lnTo>
                <a:lnTo>
                  <a:pt x="198" y="51"/>
                </a:lnTo>
                <a:lnTo>
                  <a:pt x="196" y="42"/>
                </a:lnTo>
                <a:lnTo>
                  <a:pt x="194" y="36"/>
                </a:lnTo>
                <a:lnTo>
                  <a:pt x="194" y="36"/>
                </a:lnTo>
                <a:lnTo>
                  <a:pt x="188" y="26"/>
                </a:lnTo>
                <a:lnTo>
                  <a:pt x="183" y="17"/>
                </a:lnTo>
                <a:lnTo>
                  <a:pt x="178" y="13"/>
                </a:lnTo>
                <a:lnTo>
                  <a:pt x="174" y="11"/>
                </a:lnTo>
                <a:lnTo>
                  <a:pt x="174" y="11"/>
                </a:lnTo>
                <a:lnTo>
                  <a:pt x="164" y="10"/>
                </a:lnTo>
                <a:lnTo>
                  <a:pt x="158" y="8"/>
                </a:lnTo>
                <a:lnTo>
                  <a:pt x="154" y="6"/>
                </a:lnTo>
                <a:lnTo>
                  <a:pt x="154" y="6"/>
                </a:lnTo>
                <a:lnTo>
                  <a:pt x="152" y="3"/>
                </a:lnTo>
                <a:lnTo>
                  <a:pt x="148" y="1"/>
                </a:lnTo>
                <a:lnTo>
                  <a:pt x="145" y="1"/>
                </a:lnTo>
                <a:lnTo>
                  <a:pt x="144" y="1"/>
                </a:lnTo>
                <a:lnTo>
                  <a:pt x="144" y="1"/>
                </a:lnTo>
                <a:lnTo>
                  <a:pt x="143" y="2"/>
                </a:lnTo>
                <a:lnTo>
                  <a:pt x="138" y="3"/>
                </a:lnTo>
                <a:lnTo>
                  <a:pt x="133" y="2"/>
                </a:lnTo>
                <a:lnTo>
                  <a:pt x="131" y="2"/>
                </a:lnTo>
                <a:lnTo>
                  <a:pt x="129" y="1"/>
                </a:lnTo>
                <a:lnTo>
                  <a:pt x="129" y="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/>
          <p:cNvSpPr>
            <a:spLocks/>
          </p:cNvSpPr>
          <p:nvPr/>
        </p:nvSpPr>
        <p:spPr bwMode="auto">
          <a:xfrm>
            <a:off x="8409571" y="2708919"/>
            <a:ext cx="631841" cy="1714995"/>
          </a:xfrm>
          <a:custGeom>
            <a:avLst/>
            <a:gdLst>
              <a:gd name="T0" fmla="*/ 0 w 385"/>
              <a:gd name="T1" fmla="*/ 586 h 1045"/>
              <a:gd name="T2" fmla="*/ 15 w 385"/>
              <a:gd name="T3" fmla="*/ 601 h 1045"/>
              <a:gd name="T4" fmla="*/ 42 w 385"/>
              <a:gd name="T5" fmla="*/ 597 h 1045"/>
              <a:gd name="T6" fmla="*/ 54 w 385"/>
              <a:gd name="T7" fmla="*/ 578 h 1045"/>
              <a:gd name="T8" fmla="*/ 50 w 385"/>
              <a:gd name="T9" fmla="*/ 536 h 1045"/>
              <a:gd name="T10" fmla="*/ 93 w 385"/>
              <a:gd name="T11" fmla="*/ 566 h 1045"/>
              <a:gd name="T12" fmla="*/ 151 w 385"/>
              <a:gd name="T13" fmla="*/ 734 h 1045"/>
              <a:gd name="T14" fmla="*/ 41 w 385"/>
              <a:gd name="T15" fmla="*/ 865 h 1045"/>
              <a:gd name="T16" fmla="*/ 59 w 385"/>
              <a:gd name="T17" fmla="*/ 920 h 1045"/>
              <a:gd name="T18" fmla="*/ 72 w 385"/>
              <a:gd name="T19" fmla="*/ 968 h 1045"/>
              <a:gd name="T20" fmla="*/ 125 w 385"/>
              <a:gd name="T21" fmla="*/ 993 h 1045"/>
              <a:gd name="T22" fmla="*/ 125 w 385"/>
              <a:gd name="T23" fmla="*/ 962 h 1045"/>
              <a:gd name="T24" fmla="*/ 117 w 385"/>
              <a:gd name="T25" fmla="*/ 917 h 1045"/>
              <a:gd name="T26" fmla="*/ 155 w 385"/>
              <a:gd name="T27" fmla="*/ 842 h 1045"/>
              <a:gd name="T28" fmla="*/ 184 w 385"/>
              <a:gd name="T29" fmla="*/ 949 h 1045"/>
              <a:gd name="T30" fmla="*/ 204 w 385"/>
              <a:gd name="T31" fmla="*/ 1018 h 1045"/>
              <a:gd name="T32" fmla="*/ 223 w 385"/>
              <a:gd name="T33" fmla="*/ 1040 h 1045"/>
              <a:gd name="T34" fmla="*/ 287 w 385"/>
              <a:gd name="T35" fmla="*/ 1044 h 1045"/>
              <a:gd name="T36" fmla="*/ 307 w 385"/>
              <a:gd name="T37" fmla="*/ 1027 h 1045"/>
              <a:gd name="T38" fmla="*/ 257 w 385"/>
              <a:gd name="T39" fmla="*/ 975 h 1045"/>
              <a:gd name="T40" fmla="*/ 254 w 385"/>
              <a:gd name="T41" fmla="*/ 944 h 1045"/>
              <a:gd name="T42" fmla="*/ 254 w 385"/>
              <a:gd name="T43" fmla="*/ 834 h 1045"/>
              <a:gd name="T44" fmla="*/ 257 w 385"/>
              <a:gd name="T45" fmla="*/ 721 h 1045"/>
              <a:gd name="T46" fmla="*/ 283 w 385"/>
              <a:gd name="T47" fmla="*/ 507 h 1045"/>
              <a:gd name="T48" fmla="*/ 297 w 385"/>
              <a:gd name="T49" fmla="*/ 389 h 1045"/>
              <a:gd name="T50" fmla="*/ 349 w 385"/>
              <a:gd name="T51" fmla="*/ 396 h 1045"/>
              <a:gd name="T52" fmla="*/ 364 w 385"/>
              <a:gd name="T53" fmla="*/ 372 h 1045"/>
              <a:gd name="T54" fmla="*/ 359 w 385"/>
              <a:gd name="T55" fmla="*/ 352 h 1045"/>
              <a:gd name="T56" fmla="*/ 306 w 385"/>
              <a:gd name="T57" fmla="*/ 334 h 1045"/>
              <a:gd name="T58" fmla="*/ 316 w 385"/>
              <a:gd name="T59" fmla="*/ 292 h 1045"/>
              <a:gd name="T60" fmla="*/ 314 w 385"/>
              <a:gd name="T61" fmla="*/ 222 h 1045"/>
              <a:gd name="T62" fmla="*/ 277 w 385"/>
              <a:gd name="T63" fmla="*/ 169 h 1045"/>
              <a:gd name="T64" fmla="*/ 223 w 385"/>
              <a:gd name="T65" fmla="*/ 157 h 1045"/>
              <a:gd name="T66" fmla="*/ 237 w 385"/>
              <a:gd name="T67" fmla="*/ 132 h 1045"/>
              <a:gd name="T68" fmla="*/ 244 w 385"/>
              <a:gd name="T69" fmla="*/ 119 h 1045"/>
              <a:gd name="T70" fmla="*/ 253 w 385"/>
              <a:gd name="T71" fmla="*/ 96 h 1045"/>
              <a:gd name="T72" fmla="*/ 260 w 385"/>
              <a:gd name="T73" fmla="*/ 79 h 1045"/>
              <a:gd name="T74" fmla="*/ 253 w 385"/>
              <a:gd name="T75" fmla="*/ 40 h 1045"/>
              <a:gd name="T76" fmla="*/ 246 w 385"/>
              <a:gd name="T77" fmla="*/ 19 h 1045"/>
              <a:gd name="T78" fmla="*/ 220 w 385"/>
              <a:gd name="T79" fmla="*/ 1 h 1045"/>
              <a:gd name="T80" fmla="*/ 199 w 385"/>
              <a:gd name="T81" fmla="*/ 3 h 1045"/>
              <a:gd name="T82" fmla="*/ 170 w 385"/>
              <a:gd name="T83" fmla="*/ 3 h 1045"/>
              <a:gd name="T84" fmla="*/ 158 w 385"/>
              <a:gd name="T85" fmla="*/ 13 h 1045"/>
              <a:gd name="T86" fmla="*/ 142 w 385"/>
              <a:gd name="T87" fmla="*/ 30 h 1045"/>
              <a:gd name="T88" fmla="*/ 138 w 385"/>
              <a:gd name="T89" fmla="*/ 50 h 1045"/>
              <a:gd name="T90" fmla="*/ 141 w 385"/>
              <a:gd name="T91" fmla="*/ 82 h 1045"/>
              <a:gd name="T92" fmla="*/ 150 w 385"/>
              <a:gd name="T93" fmla="*/ 108 h 1045"/>
              <a:gd name="T94" fmla="*/ 143 w 385"/>
              <a:gd name="T95" fmla="*/ 140 h 1045"/>
              <a:gd name="T96" fmla="*/ 106 w 385"/>
              <a:gd name="T97" fmla="*/ 157 h 1045"/>
              <a:gd name="T98" fmla="*/ 62 w 385"/>
              <a:gd name="T99" fmla="*/ 183 h 1045"/>
              <a:gd name="T100" fmla="*/ 26 w 385"/>
              <a:gd name="T101" fmla="*/ 273 h 1045"/>
              <a:gd name="T102" fmla="*/ 25 w 385"/>
              <a:gd name="T103" fmla="*/ 319 h 1045"/>
              <a:gd name="T104" fmla="*/ 21 w 385"/>
              <a:gd name="T105" fmla="*/ 366 h 1045"/>
              <a:gd name="T106" fmla="*/ 18 w 385"/>
              <a:gd name="T107" fmla="*/ 39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5" h="1045">
                <a:moveTo>
                  <a:pt x="21" y="512"/>
                </a:moveTo>
                <a:lnTo>
                  <a:pt x="21" y="512"/>
                </a:lnTo>
                <a:lnTo>
                  <a:pt x="9" y="546"/>
                </a:lnTo>
                <a:lnTo>
                  <a:pt x="2" y="572"/>
                </a:lnTo>
                <a:lnTo>
                  <a:pt x="0" y="581"/>
                </a:lnTo>
                <a:lnTo>
                  <a:pt x="0" y="586"/>
                </a:lnTo>
                <a:lnTo>
                  <a:pt x="0" y="586"/>
                </a:lnTo>
                <a:lnTo>
                  <a:pt x="6" y="595"/>
                </a:lnTo>
                <a:lnTo>
                  <a:pt x="9" y="598"/>
                </a:lnTo>
                <a:lnTo>
                  <a:pt x="10" y="599"/>
                </a:lnTo>
                <a:lnTo>
                  <a:pt x="10" y="599"/>
                </a:lnTo>
                <a:lnTo>
                  <a:pt x="15" y="601"/>
                </a:lnTo>
                <a:lnTo>
                  <a:pt x="23" y="603"/>
                </a:lnTo>
                <a:lnTo>
                  <a:pt x="33" y="607"/>
                </a:lnTo>
                <a:lnTo>
                  <a:pt x="37" y="607"/>
                </a:lnTo>
                <a:lnTo>
                  <a:pt x="37" y="607"/>
                </a:lnTo>
                <a:lnTo>
                  <a:pt x="39" y="603"/>
                </a:lnTo>
                <a:lnTo>
                  <a:pt x="42" y="597"/>
                </a:lnTo>
                <a:lnTo>
                  <a:pt x="44" y="589"/>
                </a:lnTo>
                <a:lnTo>
                  <a:pt x="44" y="589"/>
                </a:lnTo>
                <a:lnTo>
                  <a:pt x="48" y="586"/>
                </a:lnTo>
                <a:lnTo>
                  <a:pt x="51" y="582"/>
                </a:lnTo>
                <a:lnTo>
                  <a:pt x="54" y="578"/>
                </a:lnTo>
                <a:lnTo>
                  <a:pt x="54" y="578"/>
                </a:lnTo>
                <a:lnTo>
                  <a:pt x="54" y="564"/>
                </a:lnTo>
                <a:lnTo>
                  <a:pt x="54" y="552"/>
                </a:lnTo>
                <a:lnTo>
                  <a:pt x="54" y="552"/>
                </a:lnTo>
                <a:lnTo>
                  <a:pt x="52" y="543"/>
                </a:lnTo>
                <a:lnTo>
                  <a:pt x="50" y="536"/>
                </a:lnTo>
                <a:lnTo>
                  <a:pt x="50" y="536"/>
                </a:lnTo>
                <a:lnTo>
                  <a:pt x="51" y="523"/>
                </a:lnTo>
                <a:lnTo>
                  <a:pt x="55" y="499"/>
                </a:lnTo>
                <a:lnTo>
                  <a:pt x="62" y="465"/>
                </a:lnTo>
                <a:lnTo>
                  <a:pt x="62" y="465"/>
                </a:lnTo>
                <a:lnTo>
                  <a:pt x="79" y="521"/>
                </a:lnTo>
                <a:lnTo>
                  <a:pt x="93" y="566"/>
                </a:lnTo>
                <a:lnTo>
                  <a:pt x="100" y="586"/>
                </a:lnTo>
                <a:lnTo>
                  <a:pt x="106" y="599"/>
                </a:lnTo>
                <a:lnTo>
                  <a:pt x="106" y="599"/>
                </a:lnTo>
                <a:lnTo>
                  <a:pt x="136" y="659"/>
                </a:lnTo>
                <a:lnTo>
                  <a:pt x="154" y="697"/>
                </a:lnTo>
                <a:lnTo>
                  <a:pt x="151" y="734"/>
                </a:lnTo>
                <a:lnTo>
                  <a:pt x="64" y="846"/>
                </a:lnTo>
                <a:lnTo>
                  <a:pt x="56" y="859"/>
                </a:lnTo>
                <a:lnTo>
                  <a:pt x="56" y="859"/>
                </a:lnTo>
                <a:lnTo>
                  <a:pt x="48" y="861"/>
                </a:lnTo>
                <a:lnTo>
                  <a:pt x="43" y="863"/>
                </a:lnTo>
                <a:lnTo>
                  <a:pt x="41" y="865"/>
                </a:lnTo>
                <a:lnTo>
                  <a:pt x="39" y="867"/>
                </a:lnTo>
                <a:lnTo>
                  <a:pt x="39" y="867"/>
                </a:lnTo>
                <a:lnTo>
                  <a:pt x="41" y="871"/>
                </a:lnTo>
                <a:lnTo>
                  <a:pt x="42" y="876"/>
                </a:lnTo>
                <a:lnTo>
                  <a:pt x="47" y="892"/>
                </a:lnTo>
                <a:lnTo>
                  <a:pt x="59" y="920"/>
                </a:lnTo>
                <a:lnTo>
                  <a:pt x="59" y="920"/>
                </a:lnTo>
                <a:lnTo>
                  <a:pt x="60" y="929"/>
                </a:lnTo>
                <a:lnTo>
                  <a:pt x="63" y="941"/>
                </a:lnTo>
                <a:lnTo>
                  <a:pt x="67" y="954"/>
                </a:lnTo>
                <a:lnTo>
                  <a:pt x="72" y="968"/>
                </a:lnTo>
                <a:lnTo>
                  <a:pt x="72" y="968"/>
                </a:lnTo>
                <a:lnTo>
                  <a:pt x="76" y="974"/>
                </a:lnTo>
                <a:lnTo>
                  <a:pt x="84" y="979"/>
                </a:lnTo>
                <a:lnTo>
                  <a:pt x="92" y="983"/>
                </a:lnTo>
                <a:lnTo>
                  <a:pt x="101" y="987"/>
                </a:lnTo>
                <a:lnTo>
                  <a:pt x="118" y="991"/>
                </a:lnTo>
                <a:lnTo>
                  <a:pt x="125" y="993"/>
                </a:lnTo>
                <a:lnTo>
                  <a:pt x="128" y="991"/>
                </a:lnTo>
                <a:lnTo>
                  <a:pt x="128" y="991"/>
                </a:lnTo>
                <a:lnTo>
                  <a:pt x="129" y="990"/>
                </a:lnTo>
                <a:lnTo>
                  <a:pt x="129" y="986"/>
                </a:lnTo>
                <a:lnTo>
                  <a:pt x="128" y="975"/>
                </a:lnTo>
                <a:lnTo>
                  <a:pt x="125" y="962"/>
                </a:lnTo>
                <a:lnTo>
                  <a:pt x="122" y="949"/>
                </a:lnTo>
                <a:lnTo>
                  <a:pt x="122" y="949"/>
                </a:lnTo>
                <a:lnTo>
                  <a:pt x="120" y="938"/>
                </a:lnTo>
                <a:lnTo>
                  <a:pt x="118" y="928"/>
                </a:lnTo>
                <a:lnTo>
                  <a:pt x="117" y="917"/>
                </a:lnTo>
                <a:lnTo>
                  <a:pt x="117" y="917"/>
                </a:lnTo>
                <a:lnTo>
                  <a:pt x="122" y="907"/>
                </a:lnTo>
                <a:lnTo>
                  <a:pt x="122" y="907"/>
                </a:lnTo>
                <a:lnTo>
                  <a:pt x="134" y="880"/>
                </a:lnTo>
                <a:lnTo>
                  <a:pt x="146" y="857"/>
                </a:lnTo>
                <a:lnTo>
                  <a:pt x="146" y="857"/>
                </a:lnTo>
                <a:lnTo>
                  <a:pt x="155" y="842"/>
                </a:lnTo>
                <a:lnTo>
                  <a:pt x="165" y="830"/>
                </a:lnTo>
                <a:lnTo>
                  <a:pt x="165" y="830"/>
                </a:lnTo>
                <a:lnTo>
                  <a:pt x="171" y="866"/>
                </a:lnTo>
                <a:lnTo>
                  <a:pt x="180" y="915"/>
                </a:lnTo>
                <a:lnTo>
                  <a:pt x="180" y="915"/>
                </a:lnTo>
                <a:lnTo>
                  <a:pt x="184" y="949"/>
                </a:lnTo>
                <a:lnTo>
                  <a:pt x="186" y="970"/>
                </a:lnTo>
                <a:lnTo>
                  <a:pt x="199" y="970"/>
                </a:lnTo>
                <a:lnTo>
                  <a:pt x="199" y="970"/>
                </a:lnTo>
                <a:lnTo>
                  <a:pt x="199" y="979"/>
                </a:lnTo>
                <a:lnTo>
                  <a:pt x="202" y="998"/>
                </a:lnTo>
                <a:lnTo>
                  <a:pt x="204" y="1018"/>
                </a:lnTo>
                <a:lnTo>
                  <a:pt x="207" y="1026"/>
                </a:lnTo>
                <a:lnTo>
                  <a:pt x="209" y="1028"/>
                </a:lnTo>
                <a:lnTo>
                  <a:pt x="209" y="1028"/>
                </a:lnTo>
                <a:lnTo>
                  <a:pt x="215" y="1032"/>
                </a:lnTo>
                <a:lnTo>
                  <a:pt x="219" y="1036"/>
                </a:lnTo>
                <a:lnTo>
                  <a:pt x="223" y="1040"/>
                </a:lnTo>
                <a:lnTo>
                  <a:pt x="228" y="1041"/>
                </a:lnTo>
                <a:lnTo>
                  <a:pt x="228" y="1041"/>
                </a:lnTo>
                <a:lnTo>
                  <a:pt x="241" y="1044"/>
                </a:lnTo>
                <a:lnTo>
                  <a:pt x="264" y="1045"/>
                </a:lnTo>
                <a:lnTo>
                  <a:pt x="275" y="1045"/>
                </a:lnTo>
                <a:lnTo>
                  <a:pt x="287" y="1044"/>
                </a:lnTo>
                <a:lnTo>
                  <a:pt x="298" y="1041"/>
                </a:lnTo>
                <a:lnTo>
                  <a:pt x="306" y="1036"/>
                </a:lnTo>
                <a:lnTo>
                  <a:pt x="306" y="1036"/>
                </a:lnTo>
                <a:lnTo>
                  <a:pt x="307" y="1034"/>
                </a:lnTo>
                <a:lnTo>
                  <a:pt x="308" y="1031"/>
                </a:lnTo>
                <a:lnTo>
                  <a:pt x="307" y="1027"/>
                </a:lnTo>
                <a:lnTo>
                  <a:pt x="306" y="1023"/>
                </a:lnTo>
                <a:lnTo>
                  <a:pt x="299" y="1014"/>
                </a:lnTo>
                <a:lnTo>
                  <a:pt x="290" y="1006"/>
                </a:lnTo>
                <a:lnTo>
                  <a:pt x="271" y="990"/>
                </a:lnTo>
                <a:lnTo>
                  <a:pt x="262" y="983"/>
                </a:lnTo>
                <a:lnTo>
                  <a:pt x="257" y="975"/>
                </a:lnTo>
                <a:lnTo>
                  <a:pt x="262" y="970"/>
                </a:lnTo>
                <a:lnTo>
                  <a:pt x="262" y="970"/>
                </a:lnTo>
                <a:lnTo>
                  <a:pt x="260" y="964"/>
                </a:lnTo>
                <a:lnTo>
                  <a:pt x="257" y="956"/>
                </a:lnTo>
                <a:lnTo>
                  <a:pt x="254" y="944"/>
                </a:lnTo>
                <a:lnTo>
                  <a:pt x="254" y="944"/>
                </a:lnTo>
                <a:lnTo>
                  <a:pt x="253" y="927"/>
                </a:lnTo>
                <a:lnTo>
                  <a:pt x="253" y="903"/>
                </a:lnTo>
                <a:lnTo>
                  <a:pt x="252" y="870"/>
                </a:lnTo>
                <a:lnTo>
                  <a:pt x="252" y="870"/>
                </a:lnTo>
                <a:lnTo>
                  <a:pt x="254" y="847"/>
                </a:lnTo>
                <a:lnTo>
                  <a:pt x="254" y="834"/>
                </a:lnTo>
                <a:lnTo>
                  <a:pt x="254" y="825"/>
                </a:lnTo>
                <a:lnTo>
                  <a:pt x="254" y="825"/>
                </a:lnTo>
                <a:lnTo>
                  <a:pt x="256" y="784"/>
                </a:lnTo>
                <a:lnTo>
                  <a:pt x="257" y="751"/>
                </a:lnTo>
                <a:lnTo>
                  <a:pt x="257" y="721"/>
                </a:lnTo>
                <a:lnTo>
                  <a:pt x="257" y="721"/>
                </a:lnTo>
                <a:lnTo>
                  <a:pt x="270" y="661"/>
                </a:lnTo>
                <a:lnTo>
                  <a:pt x="279" y="616"/>
                </a:lnTo>
                <a:lnTo>
                  <a:pt x="285" y="586"/>
                </a:lnTo>
                <a:lnTo>
                  <a:pt x="285" y="586"/>
                </a:lnTo>
                <a:lnTo>
                  <a:pt x="285" y="554"/>
                </a:lnTo>
                <a:lnTo>
                  <a:pt x="283" y="507"/>
                </a:lnTo>
                <a:lnTo>
                  <a:pt x="282" y="442"/>
                </a:lnTo>
                <a:lnTo>
                  <a:pt x="282" y="442"/>
                </a:lnTo>
                <a:lnTo>
                  <a:pt x="278" y="412"/>
                </a:lnTo>
                <a:lnTo>
                  <a:pt x="277" y="381"/>
                </a:lnTo>
                <a:lnTo>
                  <a:pt x="277" y="381"/>
                </a:lnTo>
                <a:lnTo>
                  <a:pt x="297" y="389"/>
                </a:lnTo>
                <a:lnTo>
                  <a:pt x="314" y="395"/>
                </a:lnTo>
                <a:lnTo>
                  <a:pt x="327" y="397"/>
                </a:lnTo>
                <a:lnTo>
                  <a:pt x="327" y="397"/>
                </a:lnTo>
                <a:lnTo>
                  <a:pt x="336" y="399"/>
                </a:lnTo>
                <a:lnTo>
                  <a:pt x="345" y="397"/>
                </a:lnTo>
                <a:lnTo>
                  <a:pt x="349" y="396"/>
                </a:lnTo>
                <a:lnTo>
                  <a:pt x="353" y="393"/>
                </a:lnTo>
                <a:lnTo>
                  <a:pt x="356" y="391"/>
                </a:lnTo>
                <a:lnTo>
                  <a:pt x="359" y="387"/>
                </a:lnTo>
                <a:lnTo>
                  <a:pt x="359" y="387"/>
                </a:lnTo>
                <a:lnTo>
                  <a:pt x="363" y="379"/>
                </a:lnTo>
                <a:lnTo>
                  <a:pt x="364" y="372"/>
                </a:lnTo>
                <a:lnTo>
                  <a:pt x="365" y="368"/>
                </a:lnTo>
                <a:lnTo>
                  <a:pt x="364" y="366"/>
                </a:lnTo>
                <a:lnTo>
                  <a:pt x="364" y="366"/>
                </a:lnTo>
                <a:lnTo>
                  <a:pt x="361" y="363"/>
                </a:lnTo>
                <a:lnTo>
                  <a:pt x="360" y="359"/>
                </a:lnTo>
                <a:lnTo>
                  <a:pt x="359" y="352"/>
                </a:lnTo>
                <a:lnTo>
                  <a:pt x="385" y="345"/>
                </a:lnTo>
                <a:lnTo>
                  <a:pt x="380" y="337"/>
                </a:lnTo>
                <a:lnTo>
                  <a:pt x="322" y="350"/>
                </a:lnTo>
                <a:lnTo>
                  <a:pt x="322" y="350"/>
                </a:lnTo>
                <a:lnTo>
                  <a:pt x="314" y="342"/>
                </a:lnTo>
                <a:lnTo>
                  <a:pt x="306" y="334"/>
                </a:lnTo>
                <a:lnTo>
                  <a:pt x="306" y="334"/>
                </a:lnTo>
                <a:lnTo>
                  <a:pt x="303" y="330"/>
                </a:lnTo>
                <a:lnTo>
                  <a:pt x="301" y="326"/>
                </a:lnTo>
                <a:lnTo>
                  <a:pt x="303" y="294"/>
                </a:lnTo>
                <a:lnTo>
                  <a:pt x="316" y="292"/>
                </a:lnTo>
                <a:lnTo>
                  <a:pt x="316" y="292"/>
                </a:lnTo>
                <a:lnTo>
                  <a:pt x="315" y="285"/>
                </a:lnTo>
                <a:lnTo>
                  <a:pt x="314" y="271"/>
                </a:lnTo>
                <a:lnTo>
                  <a:pt x="314" y="271"/>
                </a:lnTo>
                <a:lnTo>
                  <a:pt x="314" y="239"/>
                </a:lnTo>
                <a:lnTo>
                  <a:pt x="314" y="239"/>
                </a:lnTo>
                <a:lnTo>
                  <a:pt x="314" y="222"/>
                </a:lnTo>
                <a:lnTo>
                  <a:pt x="314" y="210"/>
                </a:lnTo>
                <a:lnTo>
                  <a:pt x="314" y="210"/>
                </a:lnTo>
                <a:lnTo>
                  <a:pt x="298" y="191"/>
                </a:lnTo>
                <a:lnTo>
                  <a:pt x="285" y="176"/>
                </a:lnTo>
                <a:lnTo>
                  <a:pt x="285" y="176"/>
                </a:lnTo>
                <a:lnTo>
                  <a:pt x="277" y="169"/>
                </a:lnTo>
                <a:lnTo>
                  <a:pt x="271" y="165"/>
                </a:lnTo>
                <a:lnTo>
                  <a:pt x="265" y="162"/>
                </a:lnTo>
                <a:lnTo>
                  <a:pt x="265" y="162"/>
                </a:lnTo>
                <a:lnTo>
                  <a:pt x="257" y="160"/>
                </a:lnTo>
                <a:lnTo>
                  <a:pt x="242" y="158"/>
                </a:lnTo>
                <a:lnTo>
                  <a:pt x="223" y="157"/>
                </a:lnTo>
                <a:lnTo>
                  <a:pt x="223" y="157"/>
                </a:lnTo>
                <a:lnTo>
                  <a:pt x="228" y="153"/>
                </a:lnTo>
                <a:lnTo>
                  <a:pt x="231" y="149"/>
                </a:lnTo>
                <a:lnTo>
                  <a:pt x="233" y="143"/>
                </a:lnTo>
                <a:lnTo>
                  <a:pt x="233" y="143"/>
                </a:lnTo>
                <a:lnTo>
                  <a:pt x="237" y="132"/>
                </a:lnTo>
                <a:lnTo>
                  <a:pt x="238" y="127"/>
                </a:lnTo>
                <a:lnTo>
                  <a:pt x="238" y="127"/>
                </a:lnTo>
                <a:lnTo>
                  <a:pt x="240" y="123"/>
                </a:lnTo>
                <a:lnTo>
                  <a:pt x="241" y="119"/>
                </a:lnTo>
                <a:lnTo>
                  <a:pt x="241" y="119"/>
                </a:lnTo>
                <a:lnTo>
                  <a:pt x="244" y="119"/>
                </a:lnTo>
                <a:lnTo>
                  <a:pt x="246" y="119"/>
                </a:lnTo>
                <a:lnTo>
                  <a:pt x="246" y="116"/>
                </a:lnTo>
                <a:lnTo>
                  <a:pt x="246" y="98"/>
                </a:lnTo>
                <a:lnTo>
                  <a:pt x="246" y="98"/>
                </a:lnTo>
                <a:lnTo>
                  <a:pt x="250" y="98"/>
                </a:lnTo>
                <a:lnTo>
                  <a:pt x="253" y="96"/>
                </a:lnTo>
                <a:lnTo>
                  <a:pt x="254" y="95"/>
                </a:lnTo>
                <a:lnTo>
                  <a:pt x="254" y="95"/>
                </a:lnTo>
                <a:lnTo>
                  <a:pt x="258" y="87"/>
                </a:lnTo>
                <a:lnTo>
                  <a:pt x="260" y="82"/>
                </a:lnTo>
                <a:lnTo>
                  <a:pt x="260" y="79"/>
                </a:lnTo>
                <a:lnTo>
                  <a:pt x="260" y="79"/>
                </a:lnTo>
                <a:lnTo>
                  <a:pt x="258" y="78"/>
                </a:lnTo>
                <a:lnTo>
                  <a:pt x="254" y="78"/>
                </a:lnTo>
                <a:lnTo>
                  <a:pt x="249" y="77"/>
                </a:lnTo>
                <a:lnTo>
                  <a:pt x="249" y="48"/>
                </a:lnTo>
                <a:lnTo>
                  <a:pt x="249" y="48"/>
                </a:lnTo>
                <a:lnTo>
                  <a:pt x="253" y="40"/>
                </a:lnTo>
                <a:lnTo>
                  <a:pt x="254" y="34"/>
                </a:lnTo>
                <a:lnTo>
                  <a:pt x="254" y="29"/>
                </a:lnTo>
                <a:lnTo>
                  <a:pt x="254" y="29"/>
                </a:lnTo>
                <a:lnTo>
                  <a:pt x="250" y="22"/>
                </a:lnTo>
                <a:lnTo>
                  <a:pt x="246" y="19"/>
                </a:lnTo>
                <a:lnTo>
                  <a:pt x="246" y="19"/>
                </a:lnTo>
                <a:lnTo>
                  <a:pt x="238" y="11"/>
                </a:lnTo>
                <a:lnTo>
                  <a:pt x="238" y="11"/>
                </a:lnTo>
                <a:lnTo>
                  <a:pt x="236" y="8"/>
                </a:lnTo>
                <a:lnTo>
                  <a:pt x="228" y="5"/>
                </a:lnTo>
                <a:lnTo>
                  <a:pt x="228" y="5"/>
                </a:lnTo>
                <a:lnTo>
                  <a:pt x="220" y="1"/>
                </a:lnTo>
                <a:lnTo>
                  <a:pt x="216" y="0"/>
                </a:lnTo>
                <a:lnTo>
                  <a:pt x="212" y="0"/>
                </a:lnTo>
                <a:lnTo>
                  <a:pt x="212" y="0"/>
                </a:lnTo>
                <a:lnTo>
                  <a:pt x="205" y="1"/>
                </a:lnTo>
                <a:lnTo>
                  <a:pt x="199" y="3"/>
                </a:lnTo>
                <a:lnTo>
                  <a:pt x="199" y="3"/>
                </a:lnTo>
                <a:lnTo>
                  <a:pt x="190" y="3"/>
                </a:lnTo>
                <a:lnTo>
                  <a:pt x="180" y="3"/>
                </a:lnTo>
                <a:lnTo>
                  <a:pt x="180" y="3"/>
                </a:lnTo>
                <a:lnTo>
                  <a:pt x="175" y="1"/>
                </a:lnTo>
                <a:lnTo>
                  <a:pt x="170" y="3"/>
                </a:lnTo>
                <a:lnTo>
                  <a:pt x="170" y="3"/>
                </a:lnTo>
                <a:lnTo>
                  <a:pt x="163" y="5"/>
                </a:lnTo>
                <a:lnTo>
                  <a:pt x="161" y="7"/>
                </a:lnTo>
                <a:lnTo>
                  <a:pt x="159" y="8"/>
                </a:lnTo>
                <a:lnTo>
                  <a:pt x="159" y="8"/>
                </a:lnTo>
                <a:lnTo>
                  <a:pt x="159" y="11"/>
                </a:lnTo>
                <a:lnTo>
                  <a:pt x="158" y="13"/>
                </a:lnTo>
                <a:lnTo>
                  <a:pt x="157" y="16"/>
                </a:lnTo>
                <a:lnTo>
                  <a:pt x="151" y="19"/>
                </a:lnTo>
                <a:lnTo>
                  <a:pt x="151" y="19"/>
                </a:lnTo>
                <a:lnTo>
                  <a:pt x="149" y="20"/>
                </a:lnTo>
                <a:lnTo>
                  <a:pt x="146" y="22"/>
                </a:lnTo>
                <a:lnTo>
                  <a:pt x="142" y="30"/>
                </a:lnTo>
                <a:lnTo>
                  <a:pt x="141" y="37"/>
                </a:lnTo>
                <a:lnTo>
                  <a:pt x="141" y="40"/>
                </a:lnTo>
                <a:lnTo>
                  <a:pt x="141" y="40"/>
                </a:lnTo>
                <a:lnTo>
                  <a:pt x="139" y="45"/>
                </a:lnTo>
                <a:lnTo>
                  <a:pt x="138" y="48"/>
                </a:lnTo>
                <a:lnTo>
                  <a:pt x="138" y="50"/>
                </a:lnTo>
                <a:lnTo>
                  <a:pt x="138" y="50"/>
                </a:lnTo>
                <a:lnTo>
                  <a:pt x="141" y="71"/>
                </a:lnTo>
                <a:lnTo>
                  <a:pt x="141" y="71"/>
                </a:lnTo>
                <a:lnTo>
                  <a:pt x="141" y="77"/>
                </a:lnTo>
                <a:lnTo>
                  <a:pt x="141" y="82"/>
                </a:lnTo>
                <a:lnTo>
                  <a:pt x="141" y="82"/>
                </a:lnTo>
                <a:lnTo>
                  <a:pt x="142" y="88"/>
                </a:lnTo>
                <a:lnTo>
                  <a:pt x="142" y="94"/>
                </a:lnTo>
                <a:lnTo>
                  <a:pt x="143" y="98"/>
                </a:lnTo>
                <a:lnTo>
                  <a:pt x="143" y="98"/>
                </a:lnTo>
                <a:lnTo>
                  <a:pt x="146" y="103"/>
                </a:lnTo>
                <a:lnTo>
                  <a:pt x="150" y="108"/>
                </a:lnTo>
                <a:lnTo>
                  <a:pt x="153" y="112"/>
                </a:lnTo>
                <a:lnTo>
                  <a:pt x="154" y="116"/>
                </a:lnTo>
                <a:lnTo>
                  <a:pt x="154" y="116"/>
                </a:lnTo>
                <a:lnTo>
                  <a:pt x="150" y="129"/>
                </a:lnTo>
                <a:lnTo>
                  <a:pt x="146" y="136"/>
                </a:lnTo>
                <a:lnTo>
                  <a:pt x="143" y="140"/>
                </a:lnTo>
                <a:lnTo>
                  <a:pt x="143" y="140"/>
                </a:lnTo>
                <a:lnTo>
                  <a:pt x="137" y="144"/>
                </a:lnTo>
                <a:lnTo>
                  <a:pt x="133" y="145"/>
                </a:lnTo>
                <a:lnTo>
                  <a:pt x="133" y="145"/>
                </a:lnTo>
                <a:lnTo>
                  <a:pt x="124" y="150"/>
                </a:lnTo>
                <a:lnTo>
                  <a:pt x="106" y="157"/>
                </a:lnTo>
                <a:lnTo>
                  <a:pt x="106" y="157"/>
                </a:lnTo>
                <a:lnTo>
                  <a:pt x="95" y="162"/>
                </a:lnTo>
                <a:lnTo>
                  <a:pt x="80" y="170"/>
                </a:lnTo>
                <a:lnTo>
                  <a:pt x="67" y="178"/>
                </a:lnTo>
                <a:lnTo>
                  <a:pt x="62" y="183"/>
                </a:lnTo>
                <a:lnTo>
                  <a:pt x="62" y="183"/>
                </a:lnTo>
                <a:lnTo>
                  <a:pt x="50" y="210"/>
                </a:lnTo>
                <a:lnTo>
                  <a:pt x="50" y="210"/>
                </a:lnTo>
                <a:lnTo>
                  <a:pt x="42" y="230"/>
                </a:lnTo>
                <a:lnTo>
                  <a:pt x="31" y="257"/>
                </a:lnTo>
                <a:lnTo>
                  <a:pt x="31" y="257"/>
                </a:lnTo>
                <a:lnTo>
                  <a:pt x="26" y="273"/>
                </a:lnTo>
                <a:lnTo>
                  <a:pt x="22" y="293"/>
                </a:lnTo>
                <a:lnTo>
                  <a:pt x="19" y="310"/>
                </a:lnTo>
                <a:lnTo>
                  <a:pt x="19" y="315"/>
                </a:lnTo>
                <a:lnTo>
                  <a:pt x="21" y="318"/>
                </a:lnTo>
                <a:lnTo>
                  <a:pt x="21" y="318"/>
                </a:lnTo>
                <a:lnTo>
                  <a:pt x="25" y="319"/>
                </a:lnTo>
                <a:lnTo>
                  <a:pt x="27" y="319"/>
                </a:lnTo>
                <a:lnTo>
                  <a:pt x="29" y="318"/>
                </a:lnTo>
                <a:lnTo>
                  <a:pt x="29" y="318"/>
                </a:lnTo>
                <a:lnTo>
                  <a:pt x="26" y="339"/>
                </a:lnTo>
                <a:lnTo>
                  <a:pt x="21" y="366"/>
                </a:lnTo>
                <a:lnTo>
                  <a:pt x="21" y="366"/>
                </a:lnTo>
                <a:lnTo>
                  <a:pt x="19" y="372"/>
                </a:lnTo>
                <a:lnTo>
                  <a:pt x="18" y="380"/>
                </a:lnTo>
                <a:lnTo>
                  <a:pt x="17" y="388"/>
                </a:lnTo>
                <a:lnTo>
                  <a:pt x="17" y="393"/>
                </a:lnTo>
                <a:lnTo>
                  <a:pt x="18" y="397"/>
                </a:lnTo>
                <a:lnTo>
                  <a:pt x="18" y="397"/>
                </a:lnTo>
                <a:lnTo>
                  <a:pt x="21" y="407"/>
                </a:lnTo>
                <a:lnTo>
                  <a:pt x="21" y="421"/>
                </a:lnTo>
                <a:lnTo>
                  <a:pt x="22" y="459"/>
                </a:lnTo>
                <a:lnTo>
                  <a:pt x="21" y="512"/>
                </a:lnTo>
                <a:lnTo>
                  <a:pt x="21" y="5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6465013" y="2708919"/>
            <a:ext cx="622653" cy="1714995"/>
          </a:xfrm>
          <a:custGeom>
            <a:avLst/>
            <a:gdLst>
              <a:gd name="T0" fmla="*/ 122 w 346"/>
              <a:gd name="T1" fmla="*/ 165 h 953"/>
              <a:gd name="T2" fmla="*/ 89 w 346"/>
              <a:gd name="T3" fmla="*/ 203 h 953"/>
              <a:gd name="T4" fmla="*/ 58 w 346"/>
              <a:gd name="T5" fmla="*/ 293 h 953"/>
              <a:gd name="T6" fmla="*/ 36 w 346"/>
              <a:gd name="T7" fmla="*/ 373 h 953"/>
              <a:gd name="T8" fmla="*/ 64 w 346"/>
              <a:gd name="T9" fmla="*/ 481 h 953"/>
              <a:gd name="T10" fmla="*/ 17 w 346"/>
              <a:gd name="T11" fmla="*/ 512 h 953"/>
              <a:gd name="T12" fmla="*/ 0 w 346"/>
              <a:gd name="T13" fmla="*/ 635 h 953"/>
              <a:gd name="T14" fmla="*/ 99 w 346"/>
              <a:gd name="T15" fmla="*/ 643 h 953"/>
              <a:gd name="T16" fmla="*/ 108 w 346"/>
              <a:gd name="T17" fmla="*/ 680 h 953"/>
              <a:gd name="T18" fmla="*/ 107 w 346"/>
              <a:gd name="T19" fmla="*/ 728 h 953"/>
              <a:gd name="T20" fmla="*/ 113 w 346"/>
              <a:gd name="T21" fmla="*/ 839 h 953"/>
              <a:gd name="T22" fmla="*/ 90 w 346"/>
              <a:gd name="T23" fmla="*/ 893 h 953"/>
              <a:gd name="T24" fmla="*/ 97 w 346"/>
              <a:gd name="T25" fmla="*/ 939 h 953"/>
              <a:gd name="T26" fmla="*/ 118 w 346"/>
              <a:gd name="T27" fmla="*/ 936 h 953"/>
              <a:gd name="T28" fmla="*/ 145 w 346"/>
              <a:gd name="T29" fmla="*/ 898 h 953"/>
              <a:gd name="T30" fmla="*/ 164 w 346"/>
              <a:gd name="T31" fmla="*/ 841 h 953"/>
              <a:gd name="T32" fmla="*/ 174 w 346"/>
              <a:gd name="T33" fmla="*/ 694 h 953"/>
              <a:gd name="T34" fmla="*/ 180 w 346"/>
              <a:gd name="T35" fmla="*/ 655 h 953"/>
              <a:gd name="T36" fmla="*/ 183 w 346"/>
              <a:gd name="T37" fmla="*/ 617 h 953"/>
              <a:gd name="T38" fmla="*/ 180 w 346"/>
              <a:gd name="T39" fmla="*/ 811 h 953"/>
              <a:gd name="T40" fmla="*/ 173 w 346"/>
              <a:gd name="T41" fmla="*/ 868 h 953"/>
              <a:gd name="T42" fmla="*/ 164 w 346"/>
              <a:gd name="T43" fmla="*/ 891 h 953"/>
              <a:gd name="T44" fmla="*/ 174 w 346"/>
              <a:gd name="T45" fmla="*/ 934 h 953"/>
              <a:gd name="T46" fmla="*/ 240 w 346"/>
              <a:gd name="T47" fmla="*/ 952 h 953"/>
              <a:gd name="T48" fmla="*/ 262 w 346"/>
              <a:gd name="T49" fmla="*/ 946 h 953"/>
              <a:gd name="T50" fmla="*/ 234 w 346"/>
              <a:gd name="T51" fmla="*/ 920 h 953"/>
              <a:gd name="T52" fmla="*/ 210 w 346"/>
              <a:gd name="T53" fmla="*/ 884 h 953"/>
              <a:gd name="T54" fmla="*/ 227 w 346"/>
              <a:gd name="T55" fmla="*/ 850 h 953"/>
              <a:gd name="T56" fmla="*/ 239 w 346"/>
              <a:gd name="T57" fmla="*/ 813 h 953"/>
              <a:gd name="T58" fmla="*/ 253 w 346"/>
              <a:gd name="T59" fmla="*/ 726 h 953"/>
              <a:gd name="T60" fmla="*/ 280 w 346"/>
              <a:gd name="T61" fmla="*/ 544 h 953"/>
              <a:gd name="T62" fmla="*/ 290 w 346"/>
              <a:gd name="T63" fmla="*/ 553 h 953"/>
              <a:gd name="T64" fmla="*/ 304 w 346"/>
              <a:gd name="T65" fmla="*/ 563 h 953"/>
              <a:gd name="T66" fmla="*/ 321 w 346"/>
              <a:gd name="T67" fmla="*/ 556 h 953"/>
              <a:gd name="T68" fmla="*/ 322 w 346"/>
              <a:gd name="T69" fmla="*/ 503 h 953"/>
              <a:gd name="T70" fmla="*/ 331 w 346"/>
              <a:gd name="T71" fmla="*/ 500 h 953"/>
              <a:gd name="T72" fmla="*/ 338 w 346"/>
              <a:gd name="T73" fmla="*/ 480 h 953"/>
              <a:gd name="T74" fmla="*/ 346 w 346"/>
              <a:gd name="T75" fmla="*/ 463 h 953"/>
              <a:gd name="T76" fmla="*/ 334 w 346"/>
              <a:gd name="T77" fmla="*/ 413 h 953"/>
              <a:gd name="T78" fmla="*/ 340 w 346"/>
              <a:gd name="T79" fmla="*/ 212 h 953"/>
              <a:gd name="T80" fmla="*/ 305 w 346"/>
              <a:gd name="T81" fmla="*/ 190 h 953"/>
              <a:gd name="T82" fmla="*/ 270 w 346"/>
              <a:gd name="T83" fmla="*/ 167 h 953"/>
              <a:gd name="T84" fmla="*/ 275 w 346"/>
              <a:gd name="T85" fmla="*/ 137 h 953"/>
              <a:gd name="T86" fmla="*/ 290 w 346"/>
              <a:gd name="T87" fmla="*/ 116 h 953"/>
              <a:gd name="T88" fmla="*/ 295 w 346"/>
              <a:gd name="T89" fmla="*/ 102 h 953"/>
              <a:gd name="T90" fmla="*/ 296 w 346"/>
              <a:gd name="T91" fmla="*/ 75 h 953"/>
              <a:gd name="T92" fmla="*/ 305 w 346"/>
              <a:gd name="T93" fmla="*/ 66 h 953"/>
              <a:gd name="T94" fmla="*/ 289 w 346"/>
              <a:gd name="T95" fmla="*/ 27 h 953"/>
              <a:gd name="T96" fmla="*/ 258 w 346"/>
              <a:gd name="T97" fmla="*/ 6 h 953"/>
              <a:gd name="T98" fmla="*/ 248 w 346"/>
              <a:gd name="T99" fmla="*/ 0 h 953"/>
              <a:gd name="T100" fmla="*/ 221 w 346"/>
              <a:gd name="T101" fmla="*/ 10 h 953"/>
              <a:gd name="T102" fmla="*/ 201 w 346"/>
              <a:gd name="T103" fmla="*/ 18 h 953"/>
              <a:gd name="T104" fmla="*/ 180 w 346"/>
              <a:gd name="T105" fmla="*/ 54 h 953"/>
              <a:gd name="T106" fmla="*/ 182 w 346"/>
              <a:gd name="T107" fmla="*/ 75 h 953"/>
              <a:gd name="T108" fmla="*/ 185 w 346"/>
              <a:gd name="T109" fmla="*/ 106 h 953"/>
              <a:gd name="T110" fmla="*/ 201 w 346"/>
              <a:gd name="T111" fmla="*/ 13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6" h="953">
                <a:moveTo>
                  <a:pt x="194" y="137"/>
                </a:moveTo>
                <a:lnTo>
                  <a:pt x="194" y="137"/>
                </a:lnTo>
                <a:lnTo>
                  <a:pt x="159" y="150"/>
                </a:lnTo>
                <a:lnTo>
                  <a:pt x="136" y="160"/>
                </a:lnTo>
                <a:lnTo>
                  <a:pt x="122" y="165"/>
                </a:lnTo>
                <a:lnTo>
                  <a:pt x="122" y="165"/>
                </a:lnTo>
                <a:lnTo>
                  <a:pt x="108" y="175"/>
                </a:lnTo>
                <a:lnTo>
                  <a:pt x="100" y="181"/>
                </a:lnTo>
                <a:lnTo>
                  <a:pt x="97" y="184"/>
                </a:lnTo>
                <a:lnTo>
                  <a:pt x="94" y="188"/>
                </a:lnTo>
                <a:lnTo>
                  <a:pt x="94" y="188"/>
                </a:lnTo>
                <a:lnTo>
                  <a:pt x="89" y="203"/>
                </a:lnTo>
                <a:lnTo>
                  <a:pt x="85" y="211"/>
                </a:lnTo>
                <a:lnTo>
                  <a:pt x="84" y="219"/>
                </a:lnTo>
                <a:lnTo>
                  <a:pt x="84" y="219"/>
                </a:lnTo>
                <a:lnTo>
                  <a:pt x="82" y="227"/>
                </a:lnTo>
                <a:lnTo>
                  <a:pt x="76" y="245"/>
                </a:lnTo>
                <a:lnTo>
                  <a:pt x="58" y="293"/>
                </a:lnTo>
                <a:lnTo>
                  <a:pt x="49" y="320"/>
                </a:lnTo>
                <a:lnTo>
                  <a:pt x="42" y="344"/>
                </a:lnTo>
                <a:lnTo>
                  <a:pt x="37" y="363"/>
                </a:lnTo>
                <a:lnTo>
                  <a:pt x="36" y="370"/>
                </a:lnTo>
                <a:lnTo>
                  <a:pt x="36" y="373"/>
                </a:lnTo>
                <a:lnTo>
                  <a:pt x="36" y="373"/>
                </a:lnTo>
                <a:lnTo>
                  <a:pt x="39" y="396"/>
                </a:lnTo>
                <a:lnTo>
                  <a:pt x="43" y="428"/>
                </a:lnTo>
                <a:lnTo>
                  <a:pt x="46" y="472"/>
                </a:lnTo>
                <a:lnTo>
                  <a:pt x="53" y="472"/>
                </a:lnTo>
                <a:lnTo>
                  <a:pt x="53" y="478"/>
                </a:lnTo>
                <a:lnTo>
                  <a:pt x="64" y="481"/>
                </a:lnTo>
                <a:lnTo>
                  <a:pt x="53" y="515"/>
                </a:lnTo>
                <a:lnTo>
                  <a:pt x="53" y="515"/>
                </a:lnTo>
                <a:lnTo>
                  <a:pt x="35" y="512"/>
                </a:lnTo>
                <a:lnTo>
                  <a:pt x="22" y="511"/>
                </a:lnTo>
                <a:lnTo>
                  <a:pt x="18" y="511"/>
                </a:lnTo>
                <a:lnTo>
                  <a:pt x="17" y="512"/>
                </a:lnTo>
                <a:lnTo>
                  <a:pt x="17" y="512"/>
                </a:lnTo>
                <a:lnTo>
                  <a:pt x="2" y="615"/>
                </a:lnTo>
                <a:lnTo>
                  <a:pt x="2" y="615"/>
                </a:lnTo>
                <a:lnTo>
                  <a:pt x="1" y="619"/>
                </a:lnTo>
                <a:lnTo>
                  <a:pt x="0" y="627"/>
                </a:lnTo>
                <a:lnTo>
                  <a:pt x="0" y="635"/>
                </a:lnTo>
                <a:lnTo>
                  <a:pt x="1" y="637"/>
                </a:lnTo>
                <a:lnTo>
                  <a:pt x="2" y="637"/>
                </a:lnTo>
                <a:lnTo>
                  <a:pt x="2" y="637"/>
                </a:lnTo>
                <a:lnTo>
                  <a:pt x="53" y="639"/>
                </a:lnTo>
                <a:lnTo>
                  <a:pt x="84" y="642"/>
                </a:lnTo>
                <a:lnTo>
                  <a:pt x="99" y="643"/>
                </a:lnTo>
                <a:lnTo>
                  <a:pt x="99" y="643"/>
                </a:lnTo>
                <a:lnTo>
                  <a:pt x="103" y="656"/>
                </a:lnTo>
                <a:lnTo>
                  <a:pt x="107" y="665"/>
                </a:lnTo>
                <a:lnTo>
                  <a:pt x="109" y="672"/>
                </a:lnTo>
                <a:lnTo>
                  <a:pt x="109" y="672"/>
                </a:lnTo>
                <a:lnTo>
                  <a:pt x="108" y="680"/>
                </a:lnTo>
                <a:lnTo>
                  <a:pt x="107" y="693"/>
                </a:lnTo>
                <a:lnTo>
                  <a:pt x="104" y="707"/>
                </a:lnTo>
                <a:lnTo>
                  <a:pt x="104" y="713"/>
                </a:lnTo>
                <a:lnTo>
                  <a:pt x="106" y="719"/>
                </a:lnTo>
                <a:lnTo>
                  <a:pt x="106" y="719"/>
                </a:lnTo>
                <a:lnTo>
                  <a:pt x="107" y="728"/>
                </a:lnTo>
                <a:lnTo>
                  <a:pt x="107" y="735"/>
                </a:lnTo>
                <a:lnTo>
                  <a:pt x="107" y="745"/>
                </a:lnTo>
                <a:lnTo>
                  <a:pt x="107" y="745"/>
                </a:lnTo>
                <a:lnTo>
                  <a:pt x="110" y="785"/>
                </a:lnTo>
                <a:lnTo>
                  <a:pt x="113" y="823"/>
                </a:lnTo>
                <a:lnTo>
                  <a:pt x="113" y="839"/>
                </a:lnTo>
                <a:lnTo>
                  <a:pt x="113" y="839"/>
                </a:lnTo>
                <a:lnTo>
                  <a:pt x="104" y="858"/>
                </a:lnTo>
                <a:lnTo>
                  <a:pt x="97" y="875"/>
                </a:lnTo>
                <a:lnTo>
                  <a:pt x="91" y="887"/>
                </a:lnTo>
                <a:lnTo>
                  <a:pt x="91" y="887"/>
                </a:lnTo>
                <a:lnTo>
                  <a:pt x="90" y="893"/>
                </a:lnTo>
                <a:lnTo>
                  <a:pt x="90" y="900"/>
                </a:lnTo>
                <a:lnTo>
                  <a:pt x="90" y="917"/>
                </a:lnTo>
                <a:lnTo>
                  <a:pt x="91" y="925"/>
                </a:lnTo>
                <a:lnTo>
                  <a:pt x="92" y="931"/>
                </a:lnTo>
                <a:lnTo>
                  <a:pt x="94" y="937"/>
                </a:lnTo>
                <a:lnTo>
                  <a:pt x="97" y="939"/>
                </a:lnTo>
                <a:lnTo>
                  <a:pt x="97" y="939"/>
                </a:lnTo>
                <a:lnTo>
                  <a:pt x="101" y="943"/>
                </a:lnTo>
                <a:lnTo>
                  <a:pt x="104" y="944"/>
                </a:lnTo>
                <a:lnTo>
                  <a:pt x="107" y="944"/>
                </a:lnTo>
                <a:lnTo>
                  <a:pt x="109" y="941"/>
                </a:lnTo>
                <a:lnTo>
                  <a:pt x="118" y="936"/>
                </a:lnTo>
                <a:lnTo>
                  <a:pt x="118" y="936"/>
                </a:lnTo>
                <a:lnTo>
                  <a:pt x="128" y="926"/>
                </a:lnTo>
                <a:lnTo>
                  <a:pt x="137" y="916"/>
                </a:lnTo>
                <a:lnTo>
                  <a:pt x="143" y="905"/>
                </a:lnTo>
                <a:lnTo>
                  <a:pt x="145" y="898"/>
                </a:lnTo>
                <a:lnTo>
                  <a:pt x="145" y="898"/>
                </a:lnTo>
                <a:lnTo>
                  <a:pt x="147" y="889"/>
                </a:lnTo>
                <a:lnTo>
                  <a:pt x="150" y="875"/>
                </a:lnTo>
                <a:lnTo>
                  <a:pt x="156" y="858"/>
                </a:lnTo>
                <a:lnTo>
                  <a:pt x="156" y="858"/>
                </a:lnTo>
                <a:lnTo>
                  <a:pt x="161" y="848"/>
                </a:lnTo>
                <a:lnTo>
                  <a:pt x="164" y="841"/>
                </a:lnTo>
                <a:lnTo>
                  <a:pt x="166" y="837"/>
                </a:lnTo>
                <a:lnTo>
                  <a:pt x="166" y="809"/>
                </a:lnTo>
                <a:lnTo>
                  <a:pt x="164" y="790"/>
                </a:lnTo>
                <a:lnTo>
                  <a:pt x="170" y="700"/>
                </a:lnTo>
                <a:lnTo>
                  <a:pt x="170" y="700"/>
                </a:lnTo>
                <a:lnTo>
                  <a:pt x="174" y="694"/>
                </a:lnTo>
                <a:lnTo>
                  <a:pt x="177" y="690"/>
                </a:lnTo>
                <a:lnTo>
                  <a:pt x="179" y="686"/>
                </a:lnTo>
                <a:lnTo>
                  <a:pt x="179" y="684"/>
                </a:lnTo>
                <a:lnTo>
                  <a:pt x="179" y="684"/>
                </a:lnTo>
                <a:lnTo>
                  <a:pt x="179" y="667"/>
                </a:lnTo>
                <a:lnTo>
                  <a:pt x="180" y="655"/>
                </a:lnTo>
                <a:lnTo>
                  <a:pt x="172" y="598"/>
                </a:lnTo>
                <a:lnTo>
                  <a:pt x="182" y="572"/>
                </a:lnTo>
                <a:lnTo>
                  <a:pt x="182" y="572"/>
                </a:lnTo>
                <a:lnTo>
                  <a:pt x="182" y="588"/>
                </a:lnTo>
                <a:lnTo>
                  <a:pt x="183" y="617"/>
                </a:lnTo>
                <a:lnTo>
                  <a:pt x="183" y="617"/>
                </a:lnTo>
                <a:lnTo>
                  <a:pt x="184" y="635"/>
                </a:lnTo>
                <a:lnTo>
                  <a:pt x="183" y="662"/>
                </a:lnTo>
                <a:lnTo>
                  <a:pt x="182" y="703"/>
                </a:lnTo>
                <a:lnTo>
                  <a:pt x="182" y="703"/>
                </a:lnTo>
                <a:lnTo>
                  <a:pt x="181" y="759"/>
                </a:lnTo>
                <a:lnTo>
                  <a:pt x="180" y="811"/>
                </a:lnTo>
                <a:lnTo>
                  <a:pt x="180" y="811"/>
                </a:lnTo>
                <a:lnTo>
                  <a:pt x="176" y="827"/>
                </a:lnTo>
                <a:lnTo>
                  <a:pt x="174" y="838"/>
                </a:lnTo>
                <a:lnTo>
                  <a:pt x="173" y="850"/>
                </a:lnTo>
                <a:lnTo>
                  <a:pt x="173" y="850"/>
                </a:lnTo>
                <a:lnTo>
                  <a:pt x="173" y="868"/>
                </a:lnTo>
                <a:lnTo>
                  <a:pt x="172" y="877"/>
                </a:lnTo>
                <a:lnTo>
                  <a:pt x="172" y="877"/>
                </a:lnTo>
                <a:lnTo>
                  <a:pt x="170" y="880"/>
                </a:lnTo>
                <a:lnTo>
                  <a:pt x="166" y="884"/>
                </a:lnTo>
                <a:lnTo>
                  <a:pt x="165" y="886"/>
                </a:lnTo>
                <a:lnTo>
                  <a:pt x="164" y="891"/>
                </a:lnTo>
                <a:lnTo>
                  <a:pt x="164" y="895"/>
                </a:lnTo>
                <a:lnTo>
                  <a:pt x="164" y="901"/>
                </a:lnTo>
                <a:lnTo>
                  <a:pt x="164" y="901"/>
                </a:lnTo>
                <a:lnTo>
                  <a:pt x="167" y="914"/>
                </a:lnTo>
                <a:lnTo>
                  <a:pt x="171" y="926"/>
                </a:lnTo>
                <a:lnTo>
                  <a:pt x="174" y="934"/>
                </a:lnTo>
                <a:lnTo>
                  <a:pt x="176" y="936"/>
                </a:lnTo>
                <a:lnTo>
                  <a:pt x="176" y="936"/>
                </a:lnTo>
                <a:lnTo>
                  <a:pt x="199" y="943"/>
                </a:lnTo>
                <a:lnTo>
                  <a:pt x="221" y="948"/>
                </a:lnTo>
                <a:lnTo>
                  <a:pt x="221" y="948"/>
                </a:lnTo>
                <a:lnTo>
                  <a:pt x="240" y="952"/>
                </a:lnTo>
                <a:lnTo>
                  <a:pt x="252" y="953"/>
                </a:lnTo>
                <a:lnTo>
                  <a:pt x="256" y="953"/>
                </a:lnTo>
                <a:lnTo>
                  <a:pt x="258" y="952"/>
                </a:lnTo>
                <a:lnTo>
                  <a:pt x="258" y="952"/>
                </a:lnTo>
                <a:lnTo>
                  <a:pt x="261" y="949"/>
                </a:lnTo>
                <a:lnTo>
                  <a:pt x="262" y="946"/>
                </a:lnTo>
                <a:lnTo>
                  <a:pt x="262" y="943"/>
                </a:lnTo>
                <a:lnTo>
                  <a:pt x="258" y="938"/>
                </a:lnTo>
                <a:lnTo>
                  <a:pt x="258" y="938"/>
                </a:lnTo>
                <a:lnTo>
                  <a:pt x="252" y="932"/>
                </a:lnTo>
                <a:lnTo>
                  <a:pt x="244" y="927"/>
                </a:lnTo>
                <a:lnTo>
                  <a:pt x="234" y="920"/>
                </a:lnTo>
                <a:lnTo>
                  <a:pt x="234" y="920"/>
                </a:lnTo>
                <a:lnTo>
                  <a:pt x="223" y="908"/>
                </a:lnTo>
                <a:lnTo>
                  <a:pt x="211" y="891"/>
                </a:lnTo>
                <a:lnTo>
                  <a:pt x="211" y="891"/>
                </a:lnTo>
                <a:lnTo>
                  <a:pt x="210" y="887"/>
                </a:lnTo>
                <a:lnTo>
                  <a:pt x="210" y="884"/>
                </a:lnTo>
                <a:lnTo>
                  <a:pt x="210" y="875"/>
                </a:lnTo>
                <a:lnTo>
                  <a:pt x="211" y="867"/>
                </a:lnTo>
                <a:lnTo>
                  <a:pt x="213" y="863"/>
                </a:lnTo>
                <a:lnTo>
                  <a:pt x="213" y="863"/>
                </a:lnTo>
                <a:lnTo>
                  <a:pt x="218" y="858"/>
                </a:lnTo>
                <a:lnTo>
                  <a:pt x="227" y="850"/>
                </a:lnTo>
                <a:lnTo>
                  <a:pt x="235" y="840"/>
                </a:lnTo>
                <a:lnTo>
                  <a:pt x="238" y="836"/>
                </a:lnTo>
                <a:lnTo>
                  <a:pt x="239" y="831"/>
                </a:lnTo>
                <a:lnTo>
                  <a:pt x="239" y="831"/>
                </a:lnTo>
                <a:lnTo>
                  <a:pt x="239" y="823"/>
                </a:lnTo>
                <a:lnTo>
                  <a:pt x="239" y="813"/>
                </a:lnTo>
                <a:lnTo>
                  <a:pt x="237" y="795"/>
                </a:lnTo>
                <a:lnTo>
                  <a:pt x="237" y="795"/>
                </a:lnTo>
                <a:lnTo>
                  <a:pt x="239" y="782"/>
                </a:lnTo>
                <a:lnTo>
                  <a:pt x="245" y="761"/>
                </a:lnTo>
                <a:lnTo>
                  <a:pt x="253" y="726"/>
                </a:lnTo>
                <a:lnTo>
                  <a:pt x="253" y="726"/>
                </a:lnTo>
                <a:lnTo>
                  <a:pt x="255" y="701"/>
                </a:lnTo>
                <a:lnTo>
                  <a:pt x="256" y="683"/>
                </a:lnTo>
                <a:lnTo>
                  <a:pt x="268" y="570"/>
                </a:lnTo>
                <a:lnTo>
                  <a:pt x="268" y="570"/>
                </a:lnTo>
                <a:lnTo>
                  <a:pt x="273" y="561"/>
                </a:lnTo>
                <a:lnTo>
                  <a:pt x="280" y="544"/>
                </a:lnTo>
                <a:lnTo>
                  <a:pt x="280" y="544"/>
                </a:lnTo>
                <a:lnTo>
                  <a:pt x="282" y="536"/>
                </a:lnTo>
                <a:lnTo>
                  <a:pt x="285" y="528"/>
                </a:lnTo>
                <a:lnTo>
                  <a:pt x="290" y="519"/>
                </a:lnTo>
                <a:lnTo>
                  <a:pt x="290" y="535"/>
                </a:lnTo>
                <a:lnTo>
                  <a:pt x="290" y="553"/>
                </a:lnTo>
                <a:lnTo>
                  <a:pt x="290" y="553"/>
                </a:lnTo>
                <a:lnTo>
                  <a:pt x="293" y="556"/>
                </a:lnTo>
                <a:lnTo>
                  <a:pt x="295" y="560"/>
                </a:lnTo>
                <a:lnTo>
                  <a:pt x="299" y="561"/>
                </a:lnTo>
                <a:lnTo>
                  <a:pt x="299" y="561"/>
                </a:lnTo>
                <a:lnTo>
                  <a:pt x="304" y="563"/>
                </a:lnTo>
                <a:lnTo>
                  <a:pt x="309" y="564"/>
                </a:lnTo>
                <a:lnTo>
                  <a:pt x="312" y="557"/>
                </a:lnTo>
                <a:lnTo>
                  <a:pt x="312" y="557"/>
                </a:lnTo>
                <a:lnTo>
                  <a:pt x="316" y="557"/>
                </a:lnTo>
                <a:lnTo>
                  <a:pt x="319" y="557"/>
                </a:lnTo>
                <a:lnTo>
                  <a:pt x="321" y="556"/>
                </a:lnTo>
                <a:lnTo>
                  <a:pt x="321" y="556"/>
                </a:lnTo>
                <a:lnTo>
                  <a:pt x="322" y="553"/>
                </a:lnTo>
                <a:lnTo>
                  <a:pt x="323" y="546"/>
                </a:lnTo>
                <a:lnTo>
                  <a:pt x="325" y="538"/>
                </a:lnTo>
                <a:lnTo>
                  <a:pt x="325" y="521"/>
                </a:lnTo>
                <a:lnTo>
                  <a:pt x="322" y="503"/>
                </a:lnTo>
                <a:lnTo>
                  <a:pt x="322" y="503"/>
                </a:lnTo>
                <a:lnTo>
                  <a:pt x="327" y="502"/>
                </a:lnTo>
                <a:lnTo>
                  <a:pt x="330" y="501"/>
                </a:lnTo>
                <a:lnTo>
                  <a:pt x="331" y="501"/>
                </a:lnTo>
                <a:lnTo>
                  <a:pt x="331" y="500"/>
                </a:lnTo>
                <a:lnTo>
                  <a:pt x="331" y="500"/>
                </a:lnTo>
                <a:lnTo>
                  <a:pt x="329" y="498"/>
                </a:lnTo>
                <a:lnTo>
                  <a:pt x="329" y="497"/>
                </a:lnTo>
                <a:lnTo>
                  <a:pt x="329" y="495"/>
                </a:lnTo>
                <a:lnTo>
                  <a:pt x="329" y="495"/>
                </a:lnTo>
                <a:lnTo>
                  <a:pt x="335" y="486"/>
                </a:lnTo>
                <a:lnTo>
                  <a:pt x="338" y="480"/>
                </a:lnTo>
                <a:lnTo>
                  <a:pt x="338" y="480"/>
                </a:lnTo>
                <a:lnTo>
                  <a:pt x="340" y="478"/>
                </a:lnTo>
                <a:lnTo>
                  <a:pt x="343" y="473"/>
                </a:lnTo>
                <a:lnTo>
                  <a:pt x="345" y="470"/>
                </a:lnTo>
                <a:lnTo>
                  <a:pt x="346" y="466"/>
                </a:lnTo>
                <a:lnTo>
                  <a:pt x="346" y="463"/>
                </a:lnTo>
                <a:lnTo>
                  <a:pt x="345" y="458"/>
                </a:lnTo>
                <a:lnTo>
                  <a:pt x="345" y="458"/>
                </a:lnTo>
                <a:lnTo>
                  <a:pt x="338" y="434"/>
                </a:lnTo>
                <a:lnTo>
                  <a:pt x="335" y="421"/>
                </a:lnTo>
                <a:lnTo>
                  <a:pt x="334" y="413"/>
                </a:lnTo>
                <a:lnTo>
                  <a:pt x="334" y="413"/>
                </a:lnTo>
                <a:lnTo>
                  <a:pt x="336" y="373"/>
                </a:lnTo>
                <a:lnTo>
                  <a:pt x="338" y="337"/>
                </a:lnTo>
                <a:lnTo>
                  <a:pt x="338" y="337"/>
                </a:lnTo>
                <a:lnTo>
                  <a:pt x="339" y="278"/>
                </a:lnTo>
                <a:lnTo>
                  <a:pt x="340" y="212"/>
                </a:lnTo>
                <a:lnTo>
                  <a:pt x="340" y="212"/>
                </a:lnTo>
                <a:lnTo>
                  <a:pt x="339" y="209"/>
                </a:lnTo>
                <a:lnTo>
                  <a:pt x="336" y="206"/>
                </a:lnTo>
                <a:lnTo>
                  <a:pt x="326" y="200"/>
                </a:lnTo>
                <a:lnTo>
                  <a:pt x="314" y="194"/>
                </a:lnTo>
                <a:lnTo>
                  <a:pt x="305" y="190"/>
                </a:lnTo>
                <a:lnTo>
                  <a:pt x="305" y="190"/>
                </a:lnTo>
                <a:lnTo>
                  <a:pt x="298" y="184"/>
                </a:lnTo>
                <a:lnTo>
                  <a:pt x="289" y="180"/>
                </a:lnTo>
                <a:lnTo>
                  <a:pt x="281" y="175"/>
                </a:lnTo>
                <a:lnTo>
                  <a:pt x="275" y="172"/>
                </a:lnTo>
                <a:lnTo>
                  <a:pt x="275" y="172"/>
                </a:lnTo>
                <a:lnTo>
                  <a:pt x="270" y="167"/>
                </a:lnTo>
                <a:lnTo>
                  <a:pt x="267" y="165"/>
                </a:lnTo>
                <a:lnTo>
                  <a:pt x="262" y="150"/>
                </a:lnTo>
                <a:lnTo>
                  <a:pt x="262" y="150"/>
                </a:lnTo>
                <a:lnTo>
                  <a:pt x="268" y="146"/>
                </a:lnTo>
                <a:lnTo>
                  <a:pt x="273" y="141"/>
                </a:lnTo>
                <a:lnTo>
                  <a:pt x="275" y="137"/>
                </a:lnTo>
                <a:lnTo>
                  <a:pt x="277" y="134"/>
                </a:lnTo>
                <a:lnTo>
                  <a:pt x="277" y="134"/>
                </a:lnTo>
                <a:lnTo>
                  <a:pt x="284" y="117"/>
                </a:lnTo>
                <a:lnTo>
                  <a:pt x="284" y="117"/>
                </a:lnTo>
                <a:lnTo>
                  <a:pt x="287" y="116"/>
                </a:lnTo>
                <a:lnTo>
                  <a:pt x="290" y="116"/>
                </a:lnTo>
                <a:lnTo>
                  <a:pt x="291" y="114"/>
                </a:lnTo>
                <a:lnTo>
                  <a:pt x="291" y="114"/>
                </a:lnTo>
                <a:lnTo>
                  <a:pt x="294" y="107"/>
                </a:lnTo>
                <a:lnTo>
                  <a:pt x="294" y="102"/>
                </a:lnTo>
                <a:lnTo>
                  <a:pt x="294" y="102"/>
                </a:lnTo>
                <a:lnTo>
                  <a:pt x="295" y="102"/>
                </a:lnTo>
                <a:lnTo>
                  <a:pt x="298" y="101"/>
                </a:lnTo>
                <a:lnTo>
                  <a:pt x="299" y="99"/>
                </a:lnTo>
                <a:lnTo>
                  <a:pt x="299" y="92"/>
                </a:lnTo>
                <a:lnTo>
                  <a:pt x="299" y="92"/>
                </a:lnTo>
                <a:lnTo>
                  <a:pt x="296" y="80"/>
                </a:lnTo>
                <a:lnTo>
                  <a:pt x="296" y="75"/>
                </a:lnTo>
                <a:lnTo>
                  <a:pt x="296" y="75"/>
                </a:lnTo>
                <a:lnTo>
                  <a:pt x="302" y="73"/>
                </a:lnTo>
                <a:lnTo>
                  <a:pt x="305" y="70"/>
                </a:lnTo>
                <a:lnTo>
                  <a:pt x="305" y="69"/>
                </a:lnTo>
                <a:lnTo>
                  <a:pt x="305" y="66"/>
                </a:lnTo>
                <a:lnTo>
                  <a:pt x="305" y="66"/>
                </a:lnTo>
                <a:lnTo>
                  <a:pt x="303" y="63"/>
                </a:lnTo>
                <a:lnTo>
                  <a:pt x="300" y="61"/>
                </a:lnTo>
                <a:lnTo>
                  <a:pt x="298" y="56"/>
                </a:lnTo>
                <a:lnTo>
                  <a:pt x="294" y="48"/>
                </a:lnTo>
                <a:lnTo>
                  <a:pt x="294" y="48"/>
                </a:lnTo>
                <a:lnTo>
                  <a:pt x="289" y="27"/>
                </a:lnTo>
                <a:lnTo>
                  <a:pt x="284" y="16"/>
                </a:lnTo>
                <a:lnTo>
                  <a:pt x="271" y="10"/>
                </a:lnTo>
                <a:lnTo>
                  <a:pt x="271" y="10"/>
                </a:lnTo>
                <a:lnTo>
                  <a:pt x="264" y="8"/>
                </a:lnTo>
                <a:lnTo>
                  <a:pt x="259" y="7"/>
                </a:lnTo>
                <a:lnTo>
                  <a:pt x="258" y="6"/>
                </a:lnTo>
                <a:lnTo>
                  <a:pt x="258" y="6"/>
                </a:lnTo>
                <a:lnTo>
                  <a:pt x="258" y="4"/>
                </a:lnTo>
                <a:lnTo>
                  <a:pt x="256" y="2"/>
                </a:lnTo>
                <a:lnTo>
                  <a:pt x="253" y="0"/>
                </a:lnTo>
                <a:lnTo>
                  <a:pt x="248" y="0"/>
                </a:lnTo>
                <a:lnTo>
                  <a:pt x="248" y="0"/>
                </a:lnTo>
                <a:lnTo>
                  <a:pt x="243" y="1"/>
                </a:lnTo>
                <a:lnTo>
                  <a:pt x="238" y="2"/>
                </a:lnTo>
                <a:lnTo>
                  <a:pt x="232" y="6"/>
                </a:lnTo>
                <a:lnTo>
                  <a:pt x="232" y="6"/>
                </a:lnTo>
                <a:lnTo>
                  <a:pt x="229" y="8"/>
                </a:lnTo>
                <a:lnTo>
                  <a:pt x="221" y="10"/>
                </a:lnTo>
                <a:lnTo>
                  <a:pt x="221" y="10"/>
                </a:lnTo>
                <a:lnTo>
                  <a:pt x="217" y="11"/>
                </a:lnTo>
                <a:lnTo>
                  <a:pt x="211" y="12"/>
                </a:lnTo>
                <a:lnTo>
                  <a:pt x="206" y="14"/>
                </a:lnTo>
                <a:lnTo>
                  <a:pt x="203" y="16"/>
                </a:lnTo>
                <a:lnTo>
                  <a:pt x="201" y="18"/>
                </a:lnTo>
                <a:lnTo>
                  <a:pt x="201" y="18"/>
                </a:lnTo>
                <a:lnTo>
                  <a:pt x="191" y="33"/>
                </a:lnTo>
                <a:lnTo>
                  <a:pt x="185" y="44"/>
                </a:lnTo>
                <a:lnTo>
                  <a:pt x="185" y="44"/>
                </a:lnTo>
                <a:lnTo>
                  <a:pt x="183" y="48"/>
                </a:lnTo>
                <a:lnTo>
                  <a:pt x="180" y="54"/>
                </a:lnTo>
                <a:lnTo>
                  <a:pt x="180" y="54"/>
                </a:lnTo>
                <a:lnTo>
                  <a:pt x="182" y="65"/>
                </a:lnTo>
                <a:lnTo>
                  <a:pt x="183" y="75"/>
                </a:lnTo>
                <a:lnTo>
                  <a:pt x="183" y="75"/>
                </a:lnTo>
                <a:lnTo>
                  <a:pt x="183" y="74"/>
                </a:lnTo>
                <a:lnTo>
                  <a:pt x="182" y="75"/>
                </a:lnTo>
                <a:lnTo>
                  <a:pt x="181" y="78"/>
                </a:lnTo>
                <a:lnTo>
                  <a:pt x="180" y="82"/>
                </a:lnTo>
                <a:lnTo>
                  <a:pt x="180" y="82"/>
                </a:lnTo>
                <a:lnTo>
                  <a:pt x="181" y="89"/>
                </a:lnTo>
                <a:lnTo>
                  <a:pt x="183" y="98"/>
                </a:lnTo>
                <a:lnTo>
                  <a:pt x="185" y="106"/>
                </a:lnTo>
                <a:lnTo>
                  <a:pt x="189" y="111"/>
                </a:lnTo>
                <a:lnTo>
                  <a:pt x="189" y="111"/>
                </a:lnTo>
                <a:lnTo>
                  <a:pt x="192" y="114"/>
                </a:lnTo>
                <a:lnTo>
                  <a:pt x="195" y="114"/>
                </a:lnTo>
                <a:lnTo>
                  <a:pt x="199" y="114"/>
                </a:lnTo>
                <a:lnTo>
                  <a:pt x="201" y="130"/>
                </a:lnTo>
                <a:lnTo>
                  <a:pt x="194" y="1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pptx561_ビジネスマンのシルエット2</dc:title>
  <dc:subject>pptx561_ビジネスマンのシルエット2</dc:subject>
  <dc:creator>http://www.digipot.net</dc:creator>
  <cp:lastModifiedBy/>
  <cp:revision>1</cp:revision>
  <dcterms:created xsi:type="dcterms:W3CDTF">2014-01-30T05:12:09Z</dcterms:created>
  <dcterms:modified xsi:type="dcterms:W3CDTF">2017-05-23T01:36:57Z</dcterms:modified>
  <cp:category/>
  <cp:version>1</cp:version>
</cp:coreProperties>
</file>